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4"/>
  </p:notesMasterIdLst>
  <p:sldIdLst>
    <p:sldId id="259" r:id="rId5"/>
    <p:sldId id="258" r:id="rId6"/>
    <p:sldId id="256" r:id="rId7"/>
    <p:sldId id="265" r:id="rId8"/>
    <p:sldId id="261" r:id="rId9"/>
    <p:sldId id="263" r:id="rId10"/>
    <p:sldId id="260" r:id="rId11"/>
    <p:sldId id="267" r:id="rId12"/>
    <p:sldId id="270" r:id="rId13"/>
    <p:sldId id="271" r:id="rId14"/>
    <p:sldId id="307" r:id="rId15"/>
    <p:sldId id="294" r:id="rId16"/>
    <p:sldId id="272" r:id="rId17"/>
    <p:sldId id="305" r:id="rId18"/>
    <p:sldId id="293" r:id="rId19"/>
    <p:sldId id="276" r:id="rId20"/>
    <p:sldId id="295" r:id="rId21"/>
    <p:sldId id="297" r:id="rId22"/>
    <p:sldId id="283" r:id="rId23"/>
    <p:sldId id="302" r:id="rId24"/>
    <p:sldId id="298" r:id="rId25"/>
    <p:sldId id="308" r:id="rId26"/>
    <p:sldId id="309" r:id="rId27"/>
    <p:sldId id="285" r:id="rId28"/>
    <p:sldId id="288" r:id="rId29"/>
    <p:sldId id="289" r:id="rId30"/>
    <p:sldId id="290" r:id="rId31"/>
    <p:sldId id="291" r:id="rId32"/>
    <p:sldId id="292" r:id="rId33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D365"/>
    <a:srgbClr val="FF7979"/>
    <a:srgbClr val="477D3D"/>
    <a:srgbClr val="2FB206"/>
    <a:srgbClr val="00813B"/>
    <a:srgbClr val="CBCBCB"/>
    <a:srgbClr val="B4B4B4"/>
    <a:srgbClr val="C2C2C2"/>
    <a:srgbClr val="969696"/>
    <a:srgbClr val="2229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3E3CDAD-363D-4C9F-BB5B-3F8692301E82}" v="48" dt="2025-08-26T13:00:45.17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 autoAdjust="0"/>
  </p:normalViewPr>
  <p:slideViewPr>
    <p:cSldViewPr snapToGrid="0">
      <p:cViewPr varScale="1">
        <p:scale>
          <a:sx n="84" d="100"/>
          <a:sy n="84" d="100"/>
        </p:scale>
        <p:origin x="629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microsoft.com/office/2016/11/relationships/changesInfo" Target="changesInfos/changesInfo1.xml"/><Relationship Id="rId21" Type="http://schemas.openxmlformats.org/officeDocument/2006/relationships/slide" Target="slides/slide17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heme" Target="theme/theme1.xml"/><Relationship Id="rId40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abriel Possato" userId="ef3a3b4aca9f66bf" providerId="LiveId" clId="{29A038D5-003C-41F1-8C8C-5CF012246A86}"/>
    <pc:docChg chg="undo custSel addSld delSld modSld sldOrd">
      <pc:chgData name="Gabriel Possato" userId="ef3a3b4aca9f66bf" providerId="LiveId" clId="{29A038D5-003C-41F1-8C8C-5CF012246A86}" dt="2025-08-19T11:32:51.573" v="2594" actId="255"/>
      <pc:docMkLst>
        <pc:docMk/>
      </pc:docMkLst>
      <pc:sldChg chg="addSp delSp modSp mod">
        <pc:chgData name="Gabriel Possato" userId="ef3a3b4aca9f66bf" providerId="LiveId" clId="{29A038D5-003C-41F1-8C8C-5CF012246A86}" dt="2025-08-19T11:26:41.728" v="2370" actId="1076"/>
        <pc:sldMkLst>
          <pc:docMk/>
          <pc:sldMk cId="2760619653" sldId="258"/>
        </pc:sldMkLst>
        <pc:spChg chg="mod">
          <ac:chgData name="Gabriel Possato" userId="ef3a3b4aca9f66bf" providerId="LiveId" clId="{29A038D5-003C-41F1-8C8C-5CF012246A86}" dt="2025-08-19T10:01:53.611" v="433" actId="14100"/>
          <ac:spMkLst>
            <pc:docMk/>
            <pc:sldMk cId="2760619653" sldId="258"/>
            <ac:spMk id="2" creationId="{260BC6D2-C86F-0140-274F-90681278BA3D}"/>
          </ac:spMkLst>
        </pc:spChg>
        <pc:spChg chg="add mod">
          <ac:chgData name="Gabriel Possato" userId="ef3a3b4aca9f66bf" providerId="LiveId" clId="{29A038D5-003C-41F1-8C8C-5CF012246A86}" dt="2025-08-19T11:09:42.156" v="2249" actId="20577"/>
          <ac:spMkLst>
            <pc:docMk/>
            <pc:sldMk cId="2760619653" sldId="258"/>
            <ac:spMk id="4" creationId="{D33BB09A-45C0-8D11-0238-7FAE3FDA30E8}"/>
          </ac:spMkLst>
        </pc:spChg>
        <pc:spChg chg="mod">
          <ac:chgData name="Gabriel Possato" userId="ef3a3b4aca9f66bf" providerId="LiveId" clId="{29A038D5-003C-41F1-8C8C-5CF012246A86}" dt="2025-08-19T10:05:22.289" v="562" actId="1076"/>
          <ac:spMkLst>
            <pc:docMk/>
            <pc:sldMk cId="2760619653" sldId="258"/>
            <ac:spMk id="5" creationId="{32000A67-22CA-7400-B1DB-51B3CED6EC81}"/>
          </ac:spMkLst>
        </pc:spChg>
        <pc:spChg chg="mod">
          <ac:chgData name="Gabriel Possato" userId="ef3a3b4aca9f66bf" providerId="LiveId" clId="{29A038D5-003C-41F1-8C8C-5CF012246A86}" dt="2025-08-19T10:05:44.481" v="565" actId="1076"/>
          <ac:spMkLst>
            <pc:docMk/>
            <pc:sldMk cId="2760619653" sldId="258"/>
            <ac:spMk id="6" creationId="{BBEF5AE8-737A-7B83-AB66-4B437EBE6127}"/>
          </ac:spMkLst>
        </pc:spChg>
        <pc:spChg chg="mod">
          <ac:chgData name="Gabriel Possato" userId="ef3a3b4aca9f66bf" providerId="LiveId" clId="{29A038D5-003C-41F1-8C8C-5CF012246A86}" dt="2025-08-19T11:09:33.732" v="2245" actId="1076"/>
          <ac:spMkLst>
            <pc:docMk/>
            <pc:sldMk cId="2760619653" sldId="258"/>
            <ac:spMk id="12" creationId="{FA796DFA-41D8-B04A-8955-A528751D2DDD}"/>
          </ac:spMkLst>
        </pc:spChg>
        <pc:spChg chg="add mod">
          <ac:chgData name="Gabriel Possato" userId="ef3a3b4aca9f66bf" providerId="LiveId" clId="{29A038D5-003C-41F1-8C8C-5CF012246A86}" dt="2025-08-19T11:10:02.486" v="2264" actId="20577"/>
          <ac:spMkLst>
            <pc:docMk/>
            <pc:sldMk cId="2760619653" sldId="258"/>
            <ac:spMk id="13" creationId="{C92A00A1-6A89-CAEA-15C5-D06730BC0604}"/>
          </ac:spMkLst>
        </pc:spChg>
        <pc:spChg chg="add mod">
          <ac:chgData name="Gabriel Possato" userId="ef3a3b4aca9f66bf" providerId="LiveId" clId="{29A038D5-003C-41F1-8C8C-5CF012246A86}" dt="2025-08-19T11:26:41.728" v="2370" actId="1076"/>
          <ac:spMkLst>
            <pc:docMk/>
            <pc:sldMk cId="2760619653" sldId="258"/>
            <ac:spMk id="15" creationId="{2A41A872-2595-EAD1-3832-F9CE93844743}"/>
          </ac:spMkLst>
        </pc:spChg>
        <pc:spChg chg="mod">
          <ac:chgData name="Gabriel Possato" userId="ef3a3b4aca9f66bf" providerId="LiveId" clId="{29A038D5-003C-41F1-8C8C-5CF012246A86}" dt="2025-08-19T10:05:14.498" v="561" actId="1076"/>
          <ac:spMkLst>
            <pc:docMk/>
            <pc:sldMk cId="2760619653" sldId="258"/>
            <ac:spMk id="17" creationId="{B6893535-EABB-43FC-9BD9-37E0BAAF5C60}"/>
          </ac:spMkLst>
        </pc:spChg>
        <pc:spChg chg="mod">
          <ac:chgData name="Gabriel Possato" userId="ef3a3b4aca9f66bf" providerId="LiveId" clId="{29A038D5-003C-41F1-8C8C-5CF012246A86}" dt="2025-08-19T10:03:42.081" v="553" actId="1076"/>
          <ac:spMkLst>
            <pc:docMk/>
            <pc:sldMk cId="2760619653" sldId="258"/>
            <ac:spMk id="18" creationId="{B385E798-BD64-1A83-0072-D4BED6C58F30}"/>
          </ac:spMkLst>
        </pc:spChg>
        <pc:spChg chg="mod">
          <ac:chgData name="Gabriel Possato" userId="ef3a3b4aca9f66bf" providerId="LiveId" clId="{29A038D5-003C-41F1-8C8C-5CF012246A86}" dt="2025-08-19T10:04:44.014" v="557" actId="255"/>
          <ac:spMkLst>
            <pc:docMk/>
            <pc:sldMk cId="2760619653" sldId="258"/>
            <ac:spMk id="19" creationId="{E2C539D6-C975-3D4A-3710-7845AF495A0F}"/>
          </ac:spMkLst>
        </pc:spChg>
        <pc:spChg chg="mod">
          <ac:chgData name="Gabriel Possato" userId="ef3a3b4aca9f66bf" providerId="LiveId" clId="{29A038D5-003C-41F1-8C8C-5CF012246A86}" dt="2025-08-19T10:02:27.028" v="503" actId="1076"/>
          <ac:spMkLst>
            <pc:docMk/>
            <pc:sldMk cId="2760619653" sldId="258"/>
            <ac:spMk id="20" creationId="{F77AD592-5CD8-87F5-AB5E-7D050BE7D58C}"/>
          </ac:spMkLst>
        </pc:spChg>
        <pc:spChg chg="mod">
          <ac:chgData name="Gabriel Possato" userId="ef3a3b4aca9f66bf" providerId="LiveId" clId="{29A038D5-003C-41F1-8C8C-5CF012246A86}" dt="2025-08-19T10:04:14.006" v="555" actId="1076"/>
          <ac:spMkLst>
            <pc:docMk/>
            <pc:sldMk cId="2760619653" sldId="258"/>
            <ac:spMk id="22" creationId="{6E984C52-678C-4BC5-2831-A799228692B0}"/>
          </ac:spMkLst>
        </pc:spChg>
        <pc:spChg chg="mod">
          <ac:chgData name="Gabriel Possato" userId="ef3a3b4aca9f66bf" providerId="LiveId" clId="{29A038D5-003C-41F1-8C8C-5CF012246A86}" dt="2025-08-19T10:04:58.315" v="558" actId="1076"/>
          <ac:spMkLst>
            <pc:docMk/>
            <pc:sldMk cId="2760619653" sldId="258"/>
            <ac:spMk id="34" creationId="{10DD8911-9C44-7A13-0977-94566A847819}"/>
          </ac:spMkLst>
        </pc:spChg>
        <pc:picChg chg="add del mod">
          <ac:chgData name="Gabriel Possato" userId="ef3a3b4aca9f66bf" providerId="LiveId" clId="{29A038D5-003C-41F1-8C8C-5CF012246A86}" dt="2025-08-19T11:26:05.998" v="2364" actId="1076"/>
          <ac:picMkLst>
            <pc:docMk/>
            <pc:sldMk cId="2760619653" sldId="258"/>
            <ac:picMk id="9" creationId="{EFFBC817-AF82-A064-E119-FC0150924365}"/>
          </ac:picMkLst>
        </pc:picChg>
        <pc:picChg chg="mod">
          <ac:chgData name="Gabriel Possato" userId="ef3a3b4aca9f66bf" providerId="LiveId" clId="{29A038D5-003C-41F1-8C8C-5CF012246A86}" dt="2025-08-19T11:25:55.964" v="2363" actId="1076"/>
          <ac:picMkLst>
            <pc:docMk/>
            <pc:sldMk cId="2760619653" sldId="258"/>
            <ac:picMk id="10" creationId="{F9B42E4B-DAC4-2FDA-CFB0-E966B767E020}"/>
          </ac:picMkLst>
        </pc:picChg>
      </pc:sldChg>
      <pc:sldChg chg="modSp mod">
        <pc:chgData name="Gabriel Possato" userId="ef3a3b4aca9f66bf" providerId="LiveId" clId="{29A038D5-003C-41F1-8C8C-5CF012246A86}" dt="2025-08-19T11:31:56.711" v="2587" actId="1036"/>
        <pc:sldMkLst>
          <pc:docMk/>
          <pc:sldMk cId="4086214157" sldId="260"/>
        </pc:sldMkLst>
        <pc:picChg chg="mod">
          <ac:chgData name="Gabriel Possato" userId="ef3a3b4aca9f66bf" providerId="LiveId" clId="{29A038D5-003C-41F1-8C8C-5CF012246A86}" dt="2025-08-19T11:31:56.711" v="2587" actId="1036"/>
          <ac:picMkLst>
            <pc:docMk/>
            <pc:sldMk cId="4086214157" sldId="260"/>
            <ac:picMk id="8" creationId="{3466863B-E913-338D-7FF8-FDD96E147742}"/>
          </ac:picMkLst>
        </pc:picChg>
      </pc:sldChg>
      <pc:sldChg chg="addSp modSp mod">
        <pc:chgData name="Gabriel Possato" userId="ef3a3b4aca9f66bf" providerId="LiveId" clId="{29A038D5-003C-41F1-8C8C-5CF012246A86}" dt="2025-08-19T11:32:09.090" v="2591" actId="1036"/>
        <pc:sldMkLst>
          <pc:docMk/>
          <pc:sldMk cId="3681383669" sldId="263"/>
        </pc:sldMkLst>
        <pc:spChg chg="mod">
          <ac:chgData name="Gabriel Possato" userId="ef3a3b4aca9f66bf" providerId="LiveId" clId="{29A038D5-003C-41F1-8C8C-5CF012246A86}" dt="2025-08-19T11:08:45.776" v="2243" actId="207"/>
          <ac:spMkLst>
            <pc:docMk/>
            <pc:sldMk cId="3681383669" sldId="263"/>
            <ac:spMk id="25" creationId="{9C88B437-04D5-24E9-8C00-48A4233B0B1F}"/>
          </ac:spMkLst>
        </pc:spChg>
        <pc:picChg chg="add mod">
          <ac:chgData name="Gabriel Possato" userId="ef3a3b4aca9f66bf" providerId="LiveId" clId="{29A038D5-003C-41F1-8C8C-5CF012246A86}" dt="2025-08-19T11:32:09.090" v="2591" actId="1036"/>
          <ac:picMkLst>
            <pc:docMk/>
            <pc:sldMk cId="3681383669" sldId="263"/>
            <ac:picMk id="3" creationId="{250E75EB-C3C9-B3AF-0991-2BD4D4182429}"/>
          </ac:picMkLst>
        </pc:picChg>
      </pc:sldChg>
      <pc:sldChg chg="delSp modSp mod">
        <pc:chgData name="Gabriel Possato" userId="ef3a3b4aca9f66bf" providerId="LiveId" clId="{29A038D5-003C-41F1-8C8C-5CF012246A86}" dt="2025-08-19T11:30:45.398" v="2389" actId="255"/>
        <pc:sldMkLst>
          <pc:docMk/>
          <pc:sldMk cId="3175476884" sldId="267"/>
        </pc:sldMkLst>
        <pc:spChg chg="mod">
          <ac:chgData name="Gabriel Possato" userId="ef3a3b4aca9f66bf" providerId="LiveId" clId="{29A038D5-003C-41F1-8C8C-5CF012246A86}" dt="2025-08-19T11:30:45.398" v="2389" actId="255"/>
          <ac:spMkLst>
            <pc:docMk/>
            <pc:sldMk cId="3175476884" sldId="267"/>
            <ac:spMk id="8" creationId="{CD770EA7-1386-1B12-7DC1-C51CE7F74DB8}"/>
          </ac:spMkLst>
        </pc:spChg>
        <pc:spChg chg="mod">
          <ac:chgData name="Gabriel Possato" userId="ef3a3b4aca9f66bf" providerId="LiveId" clId="{29A038D5-003C-41F1-8C8C-5CF012246A86}" dt="2025-08-19T11:08:51.628" v="2244" actId="207"/>
          <ac:spMkLst>
            <pc:docMk/>
            <pc:sldMk cId="3175476884" sldId="267"/>
            <ac:spMk id="25" creationId="{DF9B6399-6BC9-A6B0-A1A7-13E1EEC6820B}"/>
          </ac:spMkLst>
        </pc:spChg>
        <pc:picChg chg="mod">
          <ac:chgData name="Gabriel Possato" userId="ef3a3b4aca9f66bf" providerId="LiveId" clId="{29A038D5-003C-41F1-8C8C-5CF012246A86}" dt="2025-08-19T11:30:27.406" v="2382" actId="1076"/>
          <ac:picMkLst>
            <pc:docMk/>
            <pc:sldMk cId="3175476884" sldId="267"/>
            <ac:picMk id="6" creationId="{85222CBA-F87B-CD3A-9E8D-6304C5CBDF31}"/>
          </ac:picMkLst>
        </pc:picChg>
      </pc:sldChg>
      <pc:sldChg chg="delSp modSp mod">
        <pc:chgData name="Gabriel Possato" userId="ef3a3b4aca9f66bf" providerId="LiveId" clId="{29A038D5-003C-41F1-8C8C-5CF012246A86}" dt="2025-08-19T09:48:22.737" v="6" actId="1076"/>
        <pc:sldMkLst>
          <pc:docMk/>
          <pc:sldMk cId="624586503" sldId="270"/>
        </pc:sldMkLst>
        <pc:spChg chg="mod">
          <ac:chgData name="Gabriel Possato" userId="ef3a3b4aca9f66bf" providerId="LiveId" clId="{29A038D5-003C-41F1-8C8C-5CF012246A86}" dt="2025-08-19T09:48:18.510" v="5" actId="1076"/>
          <ac:spMkLst>
            <pc:docMk/>
            <pc:sldMk cId="624586503" sldId="270"/>
            <ac:spMk id="25" creationId="{D1149495-884F-ABCA-B62F-D2E563C5DE39}"/>
          </ac:spMkLst>
        </pc:spChg>
        <pc:cxnChg chg="mod">
          <ac:chgData name="Gabriel Possato" userId="ef3a3b4aca9f66bf" providerId="LiveId" clId="{29A038D5-003C-41F1-8C8C-5CF012246A86}" dt="2025-08-19T09:48:22.737" v="6" actId="1076"/>
          <ac:cxnSpMkLst>
            <pc:docMk/>
            <pc:sldMk cId="624586503" sldId="270"/>
            <ac:cxnSpMk id="4" creationId="{42A2BADA-FE5D-8B7E-3B55-D4C1E69B2EB9}"/>
          </ac:cxnSpMkLst>
        </pc:cxnChg>
      </pc:sldChg>
      <pc:sldChg chg="addSp delSp modSp mod delAnim">
        <pc:chgData name="Gabriel Possato" userId="ef3a3b4aca9f66bf" providerId="LiveId" clId="{29A038D5-003C-41F1-8C8C-5CF012246A86}" dt="2025-08-19T10:09:35.575" v="635" actId="22"/>
        <pc:sldMkLst>
          <pc:docMk/>
          <pc:sldMk cId="2260947078" sldId="272"/>
        </pc:sldMkLst>
        <pc:spChg chg="mod">
          <ac:chgData name="Gabriel Possato" userId="ef3a3b4aca9f66bf" providerId="LiveId" clId="{29A038D5-003C-41F1-8C8C-5CF012246A86}" dt="2025-08-19T10:07:53.394" v="628" actId="207"/>
          <ac:spMkLst>
            <pc:docMk/>
            <pc:sldMk cId="2260947078" sldId="272"/>
            <ac:spMk id="25" creationId="{3114BCE7-9F87-22DD-489D-16E45D1B9DB9}"/>
          </ac:spMkLst>
        </pc:spChg>
      </pc:sldChg>
      <pc:sldChg chg="addSp delSp modSp mod">
        <pc:chgData name="Gabriel Possato" userId="ef3a3b4aca9f66bf" providerId="LiveId" clId="{29A038D5-003C-41F1-8C8C-5CF012246A86}" dt="2025-08-19T10:10:07.221" v="637" actId="22"/>
        <pc:sldMkLst>
          <pc:docMk/>
          <pc:sldMk cId="252490114" sldId="275"/>
        </pc:sldMkLst>
      </pc:sldChg>
      <pc:sldChg chg="addSp delSp modSp mod">
        <pc:chgData name="Gabriel Possato" userId="ef3a3b4aca9f66bf" providerId="LiveId" clId="{29A038D5-003C-41F1-8C8C-5CF012246A86}" dt="2025-08-19T10:10:30.614" v="641" actId="1076"/>
        <pc:sldMkLst>
          <pc:docMk/>
          <pc:sldMk cId="26830804" sldId="276"/>
        </pc:sldMkLst>
        <pc:spChg chg="mod">
          <ac:chgData name="Gabriel Possato" userId="ef3a3b4aca9f66bf" providerId="LiveId" clId="{29A038D5-003C-41F1-8C8C-5CF012246A86}" dt="2025-08-19T10:08:22.658" v="634"/>
          <ac:spMkLst>
            <pc:docMk/>
            <pc:sldMk cId="26830804" sldId="276"/>
            <ac:spMk id="15" creationId="{8283DE3F-8738-42D8-9D86-B1BA18C39BCE}"/>
          </ac:spMkLst>
        </pc:spChg>
      </pc:sldChg>
      <pc:sldChg chg="addSp delSp modSp mod delAnim modAnim">
        <pc:chgData name="Gabriel Possato" userId="ef3a3b4aca9f66bf" providerId="LiveId" clId="{29A038D5-003C-41F1-8C8C-5CF012246A86}" dt="2025-08-19T10:18:49.400" v="746" actId="207"/>
        <pc:sldMkLst>
          <pc:docMk/>
          <pc:sldMk cId="296123272" sldId="283"/>
        </pc:sldMkLst>
        <pc:spChg chg="add mod">
          <ac:chgData name="Gabriel Possato" userId="ef3a3b4aca9f66bf" providerId="LiveId" clId="{29A038D5-003C-41F1-8C8C-5CF012246A86}" dt="2025-08-19T10:18:34.658" v="743" actId="207"/>
          <ac:spMkLst>
            <pc:docMk/>
            <pc:sldMk cId="296123272" sldId="283"/>
            <ac:spMk id="2" creationId="{6321AF70-59E8-16CE-6A58-F3F53874D95F}"/>
          </ac:spMkLst>
        </pc:spChg>
        <pc:spChg chg="add mod">
          <ac:chgData name="Gabriel Possato" userId="ef3a3b4aca9f66bf" providerId="LiveId" clId="{29A038D5-003C-41F1-8C8C-5CF012246A86}" dt="2025-08-19T10:18:38.966" v="744" actId="207"/>
          <ac:spMkLst>
            <pc:docMk/>
            <pc:sldMk cId="296123272" sldId="283"/>
            <ac:spMk id="3" creationId="{723EA854-4218-697F-39ED-12731AFB9319}"/>
          </ac:spMkLst>
        </pc:spChg>
        <pc:spChg chg="add mod">
          <ac:chgData name="Gabriel Possato" userId="ef3a3b4aca9f66bf" providerId="LiveId" clId="{29A038D5-003C-41F1-8C8C-5CF012246A86}" dt="2025-08-19T10:14:54.349" v="698" actId="207"/>
          <ac:spMkLst>
            <pc:docMk/>
            <pc:sldMk cId="296123272" sldId="283"/>
            <ac:spMk id="6" creationId="{AF383FC6-D95E-2EED-99C7-01158B9A8A60}"/>
          </ac:spMkLst>
        </pc:spChg>
        <pc:spChg chg="add mod">
          <ac:chgData name="Gabriel Possato" userId="ef3a3b4aca9f66bf" providerId="LiveId" clId="{29A038D5-003C-41F1-8C8C-5CF012246A86}" dt="2025-08-19T10:18:44.532" v="745" actId="207"/>
          <ac:spMkLst>
            <pc:docMk/>
            <pc:sldMk cId="296123272" sldId="283"/>
            <ac:spMk id="9" creationId="{1DA28A34-D3E8-0491-0A1C-3F29FAD6348B}"/>
          </ac:spMkLst>
        </pc:spChg>
        <pc:spChg chg="add mod">
          <ac:chgData name="Gabriel Possato" userId="ef3a3b4aca9f66bf" providerId="LiveId" clId="{29A038D5-003C-41F1-8C8C-5CF012246A86}" dt="2025-08-19T10:18:49.400" v="746" actId="207"/>
          <ac:spMkLst>
            <pc:docMk/>
            <pc:sldMk cId="296123272" sldId="283"/>
            <ac:spMk id="10" creationId="{0B216EA3-081F-8310-5F5D-2D3AA341C006}"/>
          </ac:spMkLst>
        </pc:spChg>
        <pc:spChg chg="mod ord">
          <ac:chgData name="Gabriel Possato" userId="ef3a3b4aca9f66bf" providerId="LiveId" clId="{29A038D5-003C-41F1-8C8C-5CF012246A86}" dt="2025-08-19T10:16:54.365" v="728" actId="1076"/>
          <ac:spMkLst>
            <pc:docMk/>
            <pc:sldMk cId="296123272" sldId="283"/>
            <ac:spMk id="12" creationId="{E4E43933-D278-6B56-11A9-1FC8084949DC}"/>
          </ac:spMkLst>
        </pc:spChg>
        <pc:picChg chg="mod">
          <ac:chgData name="Gabriel Possato" userId="ef3a3b4aca9f66bf" providerId="LiveId" clId="{29A038D5-003C-41F1-8C8C-5CF012246A86}" dt="2025-08-19T10:16:17.168" v="717" actId="1076"/>
          <ac:picMkLst>
            <pc:docMk/>
            <pc:sldMk cId="296123272" sldId="283"/>
            <ac:picMk id="4" creationId="{6251D919-106B-0F7A-D24E-A3506927896B}"/>
          </ac:picMkLst>
        </pc:picChg>
        <pc:picChg chg="mod ord">
          <ac:chgData name="Gabriel Possato" userId="ef3a3b4aca9f66bf" providerId="LiveId" clId="{29A038D5-003C-41F1-8C8C-5CF012246A86}" dt="2025-08-19T10:17:21.230" v="733" actId="1076"/>
          <ac:picMkLst>
            <pc:docMk/>
            <pc:sldMk cId="296123272" sldId="283"/>
            <ac:picMk id="13" creationId="{2D75845B-827C-0215-8D94-78754E4DF8BB}"/>
          </ac:picMkLst>
        </pc:picChg>
        <pc:picChg chg="mod ord">
          <ac:chgData name="Gabriel Possato" userId="ef3a3b4aca9f66bf" providerId="LiveId" clId="{29A038D5-003C-41F1-8C8C-5CF012246A86}" dt="2025-08-19T10:14:21.298" v="697" actId="1076"/>
          <ac:picMkLst>
            <pc:docMk/>
            <pc:sldMk cId="296123272" sldId="283"/>
            <ac:picMk id="16" creationId="{BBA9716F-8BBA-464C-8CD5-236AEBCE409F}"/>
          </ac:picMkLst>
        </pc:picChg>
        <pc:picChg chg="mod ord">
          <ac:chgData name="Gabriel Possato" userId="ef3a3b4aca9f66bf" providerId="LiveId" clId="{29A038D5-003C-41F1-8C8C-5CF012246A86}" dt="2025-08-19T10:17:04.097" v="729" actId="1076"/>
          <ac:picMkLst>
            <pc:docMk/>
            <pc:sldMk cId="296123272" sldId="283"/>
            <ac:picMk id="18" creationId="{351E7840-073C-0AE3-A310-EE2E61FAC229}"/>
          </ac:picMkLst>
        </pc:picChg>
        <pc:picChg chg="mod ord">
          <ac:chgData name="Gabriel Possato" userId="ef3a3b4aca9f66bf" providerId="LiveId" clId="{29A038D5-003C-41F1-8C8C-5CF012246A86}" dt="2025-08-19T10:17:37.771" v="737" actId="1076"/>
          <ac:picMkLst>
            <pc:docMk/>
            <pc:sldMk cId="296123272" sldId="283"/>
            <ac:picMk id="21" creationId="{A55A74A0-F35E-4AD7-B7A4-B5D67F5E3EB4}"/>
          </ac:picMkLst>
        </pc:picChg>
        <pc:picChg chg="mod ord">
          <ac:chgData name="Gabriel Possato" userId="ef3a3b4aca9f66bf" providerId="LiveId" clId="{29A038D5-003C-41F1-8C8C-5CF012246A86}" dt="2025-08-19T10:18:12.247" v="741" actId="1076"/>
          <ac:picMkLst>
            <pc:docMk/>
            <pc:sldMk cId="296123272" sldId="283"/>
            <ac:picMk id="23" creationId="{4080A65F-58BF-43AB-A2C4-8321B7ED5B0F}"/>
          </ac:picMkLst>
        </pc:picChg>
      </pc:sldChg>
      <pc:sldChg chg="modSp mod">
        <pc:chgData name="Gabriel Possato" userId="ef3a3b4aca9f66bf" providerId="LiveId" clId="{29A038D5-003C-41F1-8C8C-5CF012246A86}" dt="2025-08-19T11:32:51.573" v="2594" actId="255"/>
        <pc:sldMkLst>
          <pc:docMk/>
          <pc:sldMk cId="4001906892" sldId="288"/>
        </pc:sldMkLst>
        <pc:spChg chg="mod">
          <ac:chgData name="Gabriel Possato" userId="ef3a3b4aca9f66bf" providerId="LiveId" clId="{29A038D5-003C-41F1-8C8C-5CF012246A86}" dt="2025-08-19T11:32:51.573" v="2594" actId="255"/>
          <ac:spMkLst>
            <pc:docMk/>
            <pc:sldMk cId="4001906892" sldId="288"/>
            <ac:spMk id="3" creationId="{0717D4ED-6F3F-F455-3A7E-DD5060A10DE5}"/>
          </ac:spMkLst>
        </pc:spChg>
      </pc:sldChg>
      <pc:sldChg chg="modSp mod">
        <pc:chgData name="Gabriel Possato" userId="ef3a3b4aca9f66bf" providerId="LiveId" clId="{29A038D5-003C-41F1-8C8C-5CF012246A86}" dt="2025-08-19T11:29:39.975" v="2378" actId="1076"/>
        <pc:sldMkLst>
          <pc:docMk/>
          <pc:sldMk cId="295008319" sldId="290"/>
        </pc:sldMkLst>
        <pc:spChg chg="mod">
          <ac:chgData name="Gabriel Possato" userId="ef3a3b4aca9f66bf" providerId="LiveId" clId="{29A038D5-003C-41F1-8C8C-5CF012246A86}" dt="2025-08-19T11:29:39.975" v="2378" actId="1076"/>
          <ac:spMkLst>
            <pc:docMk/>
            <pc:sldMk cId="295008319" sldId="290"/>
            <ac:spMk id="3" creationId="{ACB8A4E7-EBCD-6469-015F-8C6ADD6B483A}"/>
          </ac:spMkLst>
        </pc:spChg>
      </pc:sldChg>
      <pc:sldChg chg="modSp mod">
        <pc:chgData name="Gabriel Possato" userId="ef3a3b4aca9f66bf" providerId="LiveId" clId="{29A038D5-003C-41F1-8C8C-5CF012246A86}" dt="2025-08-19T11:29:26.260" v="2377" actId="255"/>
        <pc:sldMkLst>
          <pc:docMk/>
          <pc:sldMk cId="2958074683" sldId="291"/>
        </pc:sldMkLst>
        <pc:spChg chg="mod">
          <ac:chgData name="Gabriel Possato" userId="ef3a3b4aca9f66bf" providerId="LiveId" clId="{29A038D5-003C-41F1-8C8C-5CF012246A86}" dt="2025-08-19T11:29:26.260" v="2377" actId="255"/>
          <ac:spMkLst>
            <pc:docMk/>
            <pc:sldMk cId="2958074683" sldId="291"/>
            <ac:spMk id="3" creationId="{1AA30DA9-4205-44FD-53E4-48B1357E47A5}"/>
          </ac:spMkLst>
        </pc:spChg>
        <pc:spChg chg="mod">
          <ac:chgData name="Gabriel Possato" userId="ef3a3b4aca9f66bf" providerId="LiveId" clId="{29A038D5-003C-41F1-8C8C-5CF012246A86}" dt="2025-08-19T11:29:11.410" v="2376" actId="1076"/>
          <ac:spMkLst>
            <pc:docMk/>
            <pc:sldMk cId="2958074683" sldId="291"/>
            <ac:spMk id="25" creationId="{D48FCD9F-FE51-35ED-F18C-90D8F6440146}"/>
          </ac:spMkLst>
        </pc:spChg>
      </pc:sldChg>
      <pc:sldChg chg="addSp delSp modSp mod">
        <pc:chgData name="Gabriel Possato" userId="ef3a3b4aca9f66bf" providerId="LiveId" clId="{29A038D5-003C-41F1-8C8C-5CF012246A86}" dt="2025-08-19T10:09:52.541" v="636" actId="22"/>
        <pc:sldMkLst>
          <pc:docMk/>
          <pc:sldMk cId="4089363271" sldId="293"/>
        </pc:sldMkLst>
        <pc:spChg chg="mod">
          <ac:chgData name="Gabriel Possato" userId="ef3a3b4aca9f66bf" providerId="LiveId" clId="{29A038D5-003C-41F1-8C8C-5CF012246A86}" dt="2025-08-19T10:08:10.793" v="630"/>
          <ac:spMkLst>
            <pc:docMk/>
            <pc:sldMk cId="4089363271" sldId="293"/>
            <ac:spMk id="25" creationId="{3114BCE7-9F87-22DD-489D-16E45D1B9DB9}"/>
          </ac:spMkLst>
        </pc:spChg>
      </pc:sldChg>
      <pc:sldChg chg="modSp mod">
        <pc:chgData name="Gabriel Possato" userId="ef3a3b4aca9f66bf" providerId="LiveId" clId="{29A038D5-003C-41F1-8C8C-5CF012246A86}" dt="2025-08-19T10:07:07.818" v="606" actId="20577"/>
        <pc:sldMkLst>
          <pc:docMk/>
          <pc:sldMk cId="182781621" sldId="294"/>
        </pc:sldMkLst>
      </pc:sldChg>
      <pc:sldChg chg="addSp delSp modSp mod">
        <pc:chgData name="Gabriel Possato" userId="ef3a3b4aca9f66bf" providerId="LiveId" clId="{29A038D5-003C-41F1-8C8C-5CF012246A86}" dt="2025-08-19T10:20:42.547" v="754" actId="1076"/>
        <pc:sldMkLst>
          <pc:docMk/>
          <pc:sldMk cId="769102327" sldId="297"/>
        </pc:sldMkLst>
        <pc:picChg chg="add mod">
          <ac:chgData name="Gabriel Possato" userId="ef3a3b4aca9f66bf" providerId="LiveId" clId="{29A038D5-003C-41F1-8C8C-5CF012246A86}" dt="2025-08-19T10:20:42.547" v="754" actId="1076"/>
          <ac:picMkLst>
            <pc:docMk/>
            <pc:sldMk cId="769102327" sldId="297"/>
            <ac:picMk id="3" creationId="{8E552566-40AB-0193-571E-A4172FE7C4E3}"/>
          </ac:picMkLst>
        </pc:picChg>
        <pc:picChg chg="add mod">
          <ac:chgData name="Gabriel Possato" userId="ef3a3b4aca9f66bf" providerId="LiveId" clId="{29A038D5-003C-41F1-8C8C-5CF012246A86}" dt="2025-08-19T10:20:40.097" v="753" actId="1076"/>
          <ac:picMkLst>
            <pc:docMk/>
            <pc:sldMk cId="769102327" sldId="297"/>
            <ac:picMk id="5" creationId="{34F9E985-22B1-4BEC-C810-9CDFF8BA9783}"/>
          </ac:picMkLst>
        </pc:picChg>
      </pc:sldChg>
      <pc:sldChg chg="addSp delSp modSp mod modTransition">
        <pc:chgData name="Gabriel Possato" userId="ef3a3b4aca9f66bf" providerId="LiveId" clId="{29A038D5-003C-41F1-8C8C-5CF012246A86}" dt="2025-08-19T11:07:19.753" v="2238" actId="478"/>
        <pc:sldMkLst>
          <pc:docMk/>
          <pc:sldMk cId="3958301328" sldId="298"/>
        </pc:sldMkLst>
        <pc:spChg chg="mod">
          <ac:chgData name="Gabriel Possato" userId="ef3a3b4aca9f66bf" providerId="LiveId" clId="{29A038D5-003C-41F1-8C8C-5CF012246A86}" dt="2025-08-19T11:05:48.453" v="1735" actId="1076"/>
          <ac:spMkLst>
            <pc:docMk/>
            <pc:sldMk cId="3958301328" sldId="298"/>
            <ac:spMk id="12" creationId="{5C9BC9CE-CF4B-2DF0-C7EA-01F546735F1F}"/>
          </ac:spMkLst>
        </pc:spChg>
        <pc:picChg chg="add mod">
          <ac:chgData name="Gabriel Possato" userId="ef3a3b4aca9f66bf" providerId="LiveId" clId="{29A038D5-003C-41F1-8C8C-5CF012246A86}" dt="2025-08-19T11:06:15.499" v="1745" actId="1037"/>
          <ac:picMkLst>
            <pc:docMk/>
            <pc:sldMk cId="3958301328" sldId="298"/>
            <ac:picMk id="11" creationId="{93012D00-39AE-1B5F-E9EA-3BFFFCC61C56}"/>
          </ac:picMkLst>
        </pc:picChg>
      </pc:sldChg>
      <pc:sldChg chg="del">
        <pc:chgData name="Gabriel Possato" userId="ef3a3b4aca9f66bf" providerId="LiveId" clId="{29A038D5-003C-41F1-8C8C-5CF012246A86}" dt="2025-08-19T10:57:49.713" v="769" actId="47"/>
        <pc:sldMkLst>
          <pc:docMk/>
          <pc:sldMk cId="3435748547" sldId="299"/>
        </pc:sldMkLst>
      </pc:sldChg>
      <pc:sldChg chg="del">
        <pc:chgData name="Gabriel Possato" userId="ef3a3b4aca9f66bf" providerId="LiveId" clId="{29A038D5-003C-41F1-8C8C-5CF012246A86}" dt="2025-08-19T10:57:50.594" v="770" actId="47"/>
        <pc:sldMkLst>
          <pc:docMk/>
          <pc:sldMk cId="2299185487" sldId="300"/>
        </pc:sldMkLst>
      </pc:sldChg>
      <pc:sldChg chg="modSp add mod ord">
        <pc:chgData name="Gabriel Possato" userId="ef3a3b4aca9f66bf" providerId="LiveId" clId="{29A038D5-003C-41F1-8C8C-5CF012246A86}" dt="2025-08-19T10:06:29.251" v="597" actId="207"/>
        <pc:sldMkLst>
          <pc:docMk/>
          <pc:sldMk cId="2553038069" sldId="301"/>
        </pc:sldMkLst>
      </pc:sldChg>
      <pc:sldChg chg="addSp delSp modSp add mod ord">
        <pc:chgData name="Gabriel Possato" userId="ef3a3b4aca9f66bf" providerId="LiveId" clId="{29A038D5-003C-41F1-8C8C-5CF012246A86}" dt="2025-08-19T10:48:27.139" v="764" actId="1076"/>
        <pc:sldMkLst>
          <pc:docMk/>
          <pc:sldMk cId="935024129" sldId="302"/>
        </pc:sldMkLst>
        <pc:picChg chg="add mod">
          <ac:chgData name="Gabriel Possato" userId="ef3a3b4aca9f66bf" providerId="LiveId" clId="{29A038D5-003C-41F1-8C8C-5CF012246A86}" dt="2025-08-19T10:48:27.139" v="764" actId="1076"/>
          <ac:picMkLst>
            <pc:docMk/>
            <pc:sldMk cId="935024129" sldId="302"/>
            <ac:picMk id="3" creationId="{7BA3482D-A3D4-8A7A-16E6-14FACC6911B4}"/>
          </ac:picMkLst>
        </pc:picChg>
      </pc:sldChg>
      <pc:sldChg chg="delSp modSp add mod modTransition">
        <pc:chgData name="Gabriel Possato" userId="ef3a3b4aca9f66bf" providerId="LiveId" clId="{29A038D5-003C-41F1-8C8C-5CF012246A86}" dt="2025-08-19T11:07:38.135" v="2240"/>
        <pc:sldMkLst>
          <pc:docMk/>
          <pc:sldMk cId="1204568024" sldId="303"/>
        </pc:sldMkLst>
      </pc:sldChg>
      <pc:sldChg chg="delSp modSp add mod modTransition">
        <pc:chgData name="Gabriel Possato" userId="ef3a3b4aca9f66bf" providerId="LiveId" clId="{29A038D5-003C-41F1-8C8C-5CF012246A86}" dt="2025-08-19T11:07:43.416" v="2242"/>
        <pc:sldMkLst>
          <pc:docMk/>
          <pc:sldMk cId="3709507606" sldId="304"/>
        </pc:sldMkLst>
      </pc:sldChg>
    </pc:docChg>
  </pc:docChgLst>
  <pc:docChgLst>
    <pc:chgData name="Gabriel Possato" userId="ef3a3b4aca9f66bf" providerId="LiveId" clId="{1CFF9118-8874-44C0-AFAC-0D4D9C18928E}"/>
    <pc:docChg chg="modSld sldOrd">
      <pc:chgData name="Gabriel Possato" userId="ef3a3b4aca9f66bf" providerId="LiveId" clId="{1CFF9118-8874-44C0-AFAC-0D4D9C18928E}" dt="2025-08-19T16:46:37.481" v="14"/>
      <pc:docMkLst>
        <pc:docMk/>
      </pc:docMkLst>
      <pc:sldChg chg="ord">
        <pc:chgData name="Gabriel Possato" userId="ef3a3b4aca9f66bf" providerId="LiveId" clId="{1CFF9118-8874-44C0-AFAC-0D4D9C18928E}" dt="2025-08-19T16:46:37.481" v="14"/>
        <pc:sldMkLst>
          <pc:docMk/>
          <pc:sldMk cId="4094270693" sldId="256"/>
        </pc:sldMkLst>
      </pc:sldChg>
      <pc:sldChg chg="modSp mod ord">
        <pc:chgData name="Gabriel Possato" userId="ef3a3b4aca9f66bf" providerId="LiveId" clId="{1CFF9118-8874-44C0-AFAC-0D4D9C18928E}" dt="2025-08-19T16:46:37.481" v="14"/>
        <pc:sldMkLst>
          <pc:docMk/>
          <pc:sldMk cId="2760619653" sldId="258"/>
        </pc:sldMkLst>
        <pc:spChg chg="mod">
          <ac:chgData name="Gabriel Possato" userId="ef3a3b4aca9f66bf" providerId="LiveId" clId="{1CFF9118-8874-44C0-AFAC-0D4D9C18928E}" dt="2025-08-19T16:44:58.723" v="6" actId="1076"/>
          <ac:spMkLst>
            <pc:docMk/>
            <pc:sldMk cId="2760619653" sldId="258"/>
            <ac:spMk id="2" creationId="{260BC6D2-C86F-0140-274F-90681278BA3D}"/>
          </ac:spMkLst>
        </pc:spChg>
        <pc:spChg chg="mod">
          <ac:chgData name="Gabriel Possato" userId="ef3a3b4aca9f66bf" providerId="LiveId" clId="{1CFF9118-8874-44C0-AFAC-0D4D9C18928E}" dt="2025-08-19T16:44:26.867" v="1" actId="1076"/>
          <ac:spMkLst>
            <pc:docMk/>
            <pc:sldMk cId="2760619653" sldId="258"/>
            <ac:spMk id="6" creationId="{BBEF5AE8-737A-7B83-AB66-4B437EBE6127}"/>
          </ac:spMkLst>
        </pc:spChg>
        <pc:spChg chg="mod">
          <ac:chgData name="Gabriel Possato" userId="ef3a3b4aca9f66bf" providerId="LiveId" clId="{1CFF9118-8874-44C0-AFAC-0D4D9C18928E}" dt="2025-08-19T16:46:13.031" v="12" actId="1076"/>
          <ac:spMkLst>
            <pc:docMk/>
            <pc:sldMk cId="2760619653" sldId="258"/>
            <ac:spMk id="17" creationId="{B6893535-EABB-43FC-9BD9-37E0BAAF5C60}"/>
          </ac:spMkLst>
        </pc:spChg>
        <pc:spChg chg="mod">
          <ac:chgData name="Gabriel Possato" userId="ef3a3b4aca9f66bf" providerId="LiveId" clId="{1CFF9118-8874-44C0-AFAC-0D4D9C18928E}" dt="2025-08-19T16:45:43.345" v="10" actId="1076"/>
          <ac:spMkLst>
            <pc:docMk/>
            <pc:sldMk cId="2760619653" sldId="258"/>
            <ac:spMk id="19" creationId="{E2C539D6-C975-3D4A-3710-7845AF495A0F}"/>
          </ac:spMkLst>
        </pc:spChg>
      </pc:sldChg>
      <pc:sldChg chg="ord">
        <pc:chgData name="Gabriel Possato" userId="ef3a3b4aca9f66bf" providerId="LiveId" clId="{1CFF9118-8874-44C0-AFAC-0D4D9C18928E}" dt="2025-08-19T16:46:37.481" v="14"/>
        <pc:sldMkLst>
          <pc:docMk/>
          <pc:sldMk cId="4086214157" sldId="260"/>
        </pc:sldMkLst>
      </pc:sldChg>
      <pc:sldChg chg="ord">
        <pc:chgData name="Gabriel Possato" userId="ef3a3b4aca9f66bf" providerId="LiveId" clId="{1CFF9118-8874-44C0-AFAC-0D4D9C18928E}" dt="2025-08-19T16:46:37.481" v="14"/>
        <pc:sldMkLst>
          <pc:docMk/>
          <pc:sldMk cId="3788728806" sldId="261"/>
        </pc:sldMkLst>
      </pc:sldChg>
      <pc:sldChg chg="ord">
        <pc:chgData name="Gabriel Possato" userId="ef3a3b4aca9f66bf" providerId="LiveId" clId="{1CFF9118-8874-44C0-AFAC-0D4D9C18928E}" dt="2025-08-19T16:46:37.481" v="14"/>
        <pc:sldMkLst>
          <pc:docMk/>
          <pc:sldMk cId="3681383669" sldId="263"/>
        </pc:sldMkLst>
      </pc:sldChg>
      <pc:sldChg chg="ord">
        <pc:chgData name="Gabriel Possato" userId="ef3a3b4aca9f66bf" providerId="LiveId" clId="{1CFF9118-8874-44C0-AFAC-0D4D9C18928E}" dt="2025-08-19T16:46:37.481" v="14"/>
        <pc:sldMkLst>
          <pc:docMk/>
          <pc:sldMk cId="760480792" sldId="265"/>
        </pc:sldMkLst>
      </pc:sldChg>
      <pc:sldChg chg="ord">
        <pc:chgData name="Gabriel Possato" userId="ef3a3b4aca9f66bf" providerId="LiveId" clId="{1CFF9118-8874-44C0-AFAC-0D4D9C18928E}" dt="2025-08-19T16:46:37.481" v="14"/>
        <pc:sldMkLst>
          <pc:docMk/>
          <pc:sldMk cId="3175476884" sldId="267"/>
        </pc:sldMkLst>
      </pc:sldChg>
    </pc:docChg>
  </pc:docChgLst>
  <pc:docChgLst>
    <pc:chgData name="Gabriel Possato" userId="ef3a3b4aca9f66bf" providerId="LiveId" clId="{D3E3CDAD-363D-4C9F-BB5B-3F8692301E82}"/>
    <pc:docChg chg="undo custSel addSld delSld modSld">
      <pc:chgData name="Gabriel Possato" userId="ef3a3b4aca9f66bf" providerId="LiveId" clId="{D3E3CDAD-363D-4C9F-BB5B-3F8692301E82}" dt="2025-08-26T13:04:15.371" v="1590" actId="255"/>
      <pc:docMkLst>
        <pc:docMk/>
      </pc:docMkLst>
      <pc:sldChg chg="delSp modSp mod">
        <pc:chgData name="Gabriel Possato" userId="ef3a3b4aca9f66bf" providerId="LiveId" clId="{D3E3CDAD-363D-4C9F-BB5B-3F8692301E82}" dt="2025-08-26T12:09:58.247" v="108" actId="478"/>
        <pc:sldMkLst>
          <pc:docMk/>
          <pc:sldMk cId="2760619653" sldId="258"/>
        </pc:sldMkLst>
        <pc:spChg chg="mod">
          <ac:chgData name="Gabriel Possato" userId="ef3a3b4aca9f66bf" providerId="LiveId" clId="{D3E3CDAD-363D-4C9F-BB5B-3F8692301E82}" dt="2025-08-26T12:09:05.653" v="101" actId="20577"/>
          <ac:spMkLst>
            <pc:docMk/>
            <pc:sldMk cId="2760619653" sldId="258"/>
            <ac:spMk id="2" creationId="{260BC6D2-C86F-0140-274F-90681278BA3D}"/>
          </ac:spMkLst>
        </pc:spChg>
        <pc:spChg chg="del">
          <ac:chgData name="Gabriel Possato" userId="ef3a3b4aca9f66bf" providerId="LiveId" clId="{D3E3CDAD-363D-4C9F-BB5B-3F8692301E82}" dt="2025-08-26T12:09:13.451" v="102" actId="478"/>
          <ac:spMkLst>
            <pc:docMk/>
            <pc:sldMk cId="2760619653" sldId="258"/>
            <ac:spMk id="3" creationId="{1A3D415F-1329-A938-A952-567029BA0BCC}"/>
          </ac:spMkLst>
        </pc:spChg>
        <pc:spChg chg="mod">
          <ac:chgData name="Gabriel Possato" userId="ef3a3b4aca9f66bf" providerId="LiveId" clId="{D3E3CDAD-363D-4C9F-BB5B-3F8692301E82}" dt="2025-08-26T12:09:41.048" v="106" actId="1076"/>
          <ac:spMkLst>
            <pc:docMk/>
            <pc:sldMk cId="2760619653" sldId="258"/>
            <ac:spMk id="13" creationId="{C92A00A1-6A89-CAEA-15C5-D06730BC0604}"/>
          </ac:spMkLst>
        </pc:spChg>
        <pc:spChg chg="del">
          <ac:chgData name="Gabriel Possato" userId="ef3a3b4aca9f66bf" providerId="LiveId" clId="{D3E3CDAD-363D-4C9F-BB5B-3F8692301E82}" dt="2025-08-26T12:09:58.247" v="108" actId="478"/>
          <ac:spMkLst>
            <pc:docMk/>
            <pc:sldMk cId="2760619653" sldId="258"/>
            <ac:spMk id="14" creationId="{2DF2784A-DD15-193D-DEB1-6CF0290E707C}"/>
          </ac:spMkLst>
        </pc:spChg>
        <pc:spChg chg="mod">
          <ac:chgData name="Gabriel Possato" userId="ef3a3b4aca9f66bf" providerId="LiveId" clId="{D3E3CDAD-363D-4C9F-BB5B-3F8692301E82}" dt="2025-08-26T12:09:47.975" v="107" actId="1076"/>
          <ac:spMkLst>
            <pc:docMk/>
            <pc:sldMk cId="2760619653" sldId="258"/>
            <ac:spMk id="15" creationId="{2A41A872-2595-EAD1-3832-F9CE93844743}"/>
          </ac:spMkLst>
        </pc:spChg>
        <pc:spChg chg="mod">
          <ac:chgData name="Gabriel Possato" userId="ef3a3b4aca9f66bf" providerId="LiveId" clId="{D3E3CDAD-363D-4C9F-BB5B-3F8692301E82}" dt="2025-08-26T12:09:26.205" v="104" actId="1076"/>
          <ac:spMkLst>
            <pc:docMk/>
            <pc:sldMk cId="2760619653" sldId="258"/>
            <ac:spMk id="17" creationId="{B6893535-EABB-43FC-9BD9-37E0BAAF5C60}"/>
          </ac:spMkLst>
        </pc:spChg>
        <pc:spChg chg="mod">
          <ac:chgData name="Gabriel Possato" userId="ef3a3b4aca9f66bf" providerId="LiveId" clId="{D3E3CDAD-363D-4C9F-BB5B-3F8692301E82}" dt="2025-08-26T12:09:34.213" v="105" actId="1076"/>
          <ac:spMkLst>
            <pc:docMk/>
            <pc:sldMk cId="2760619653" sldId="258"/>
            <ac:spMk id="19" creationId="{E2C539D6-C975-3D4A-3710-7845AF495A0F}"/>
          </ac:spMkLst>
        </pc:spChg>
      </pc:sldChg>
      <pc:sldChg chg="modSp mod">
        <pc:chgData name="Gabriel Possato" userId="ef3a3b4aca9f66bf" providerId="LiveId" clId="{D3E3CDAD-363D-4C9F-BB5B-3F8692301E82}" dt="2025-08-26T12:17:10.317" v="167" actId="1076"/>
        <pc:sldMkLst>
          <pc:docMk/>
          <pc:sldMk cId="3175476884" sldId="267"/>
        </pc:sldMkLst>
        <pc:spChg chg="mod">
          <ac:chgData name="Gabriel Possato" userId="ef3a3b4aca9f66bf" providerId="LiveId" clId="{D3E3CDAD-363D-4C9F-BB5B-3F8692301E82}" dt="2025-08-26T12:17:10.317" v="167" actId="1076"/>
          <ac:spMkLst>
            <pc:docMk/>
            <pc:sldMk cId="3175476884" sldId="267"/>
            <ac:spMk id="25" creationId="{DF9B6399-6BC9-A6B0-A1A7-13E1EEC6820B}"/>
          </ac:spMkLst>
        </pc:spChg>
      </pc:sldChg>
      <pc:sldChg chg="modSp mod">
        <pc:chgData name="Gabriel Possato" userId="ef3a3b4aca9f66bf" providerId="LiveId" clId="{D3E3CDAD-363D-4C9F-BB5B-3F8692301E82}" dt="2025-08-26T12:08:58.919" v="95" actId="20577"/>
        <pc:sldMkLst>
          <pc:docMk/>
          <pc:sldMk cId="624586503" sldId="270"/>
        </pc:sldMkLst>
        <pc:spChg chg="mod">
          <ac:chgData name="Gabriel Possato" userId="ef3a3b4aca9f66bf" providerId="LiveId" clId="{D3E3CDAD-363D-4C9F-BB5B-3F8692301E82}" dt="2025-08-26T12:08:58.919" v="95" actId="20577"/>
          <ac:spMkLst>
            <pc:docMk/>
            <pc:sldMk cId="624586503" sldId="270"/>
            <ac:spMk id="25" creationId="{D1149495-884F-ABCA-B62F-D2E563C5DE39}"/>
          </ac:spMkLst>
        </pc:spChg>
      </pc:sldChg>
      <pc:sldChg chg="addSp modSp mod">
        <pc:chgData name="Gabriel Possato" userId="ef3a3b4aca9f66bf" providerId="LiveId" clId="{D3E3CDAD-363D-4C9F-BB5B-3F8692301E82}" dt="2025-08-26T12:17:04.993" v="166" actId="1076"/>
        <pc:sldMkLst>
          <pc:docMk/>
          <pc:sldMk cId="3174423001" sldId="271"/>
        </pc:sldMkLst>
        <pc:spChg chg="mod">
          <ac:chgData name="Gabriel Possato" userId="ef3a3b4aca9f66bf" providerId="LiveId" clId="{D3E3CDAD-363D-4C9F-BB5B-3F8692301E82}" dt="2025-08-26T12:08:25.750" v="85" actId="1076"/>
          <ac:spMkLst>
            <pc:docMk/>
            <pc:sldMk cId="3174423001" sldId="271"/>
            <ac:spMk id="2" creationId="{6BEE87CC-EF87-1C06-3581-C587CC092897}"/>
          </ac:spMkLst>
        </pc:spChg>
        <pc:spChg chg="add mod">
          <ac:chgData name="Gabriel Possato" userId="ef3a3b4aca9f66bf" providerId="LiveId" clId="{D3E3CDAD-363D-4C9F-BB5B-3F8692301E82}" dt="2025-08-26T12:01:24.777" v="29" actId="1076"/>
          <ac:spMkLst>
            <pc:docMk/>
            <pc:sldMk cId="3174423001" sldId="271"/>
            <ac:spMk id="3" creationId="{915348CB-825C-044F-9C37-5E8AB64C90BB}"/>
          </ac:spMkLst>
        </pc:spChg>
        <pc:spChg chg="add mod">
          <ac:chgData name="Gabriel Possato" userId="ef3a3b4aca9f66bf" providerId="LiveId" clId="{D3E3CDAD-363D-4C9F-BB5B-3F8692301E82}" dt="2025-08-26T12:08:18.169" v="84" actId="1076"/>
          <ac:spMkLst>
            <pc:docMk/>
            <pc:sldMk cId="3174423001" sldId="271"/>
            <ac:spMk id="4" creationId="{4A1C5848-08BF-909A-3A9A-AD9D37D928A2}"/>
          </ac:spMkLst>
        </pc:spChg>
        <pc:spChg chg="mod">
          <ac:chgData name="Gabriel Possato" userId="ef3a3b4aca9f66bf" providerId="LiveId" clId="{D3E3CDAD-363D-4C9F-BB5B-3F8692301E82}" dt="2025-08-26T12:08:46.576" v="89" actId="1076"/>
          <ac:spMkLst>
            <pc:docMk/>
            <pc:sldMk cId="3174423001" sldId="271"/>
            <ac:spMk id="8" creationId="{B5D1DDB5-787E-4DB9-8775-E25F5A9FBD05}"/>
          </ac:spMkLst>
        </pc:spChg>
        <pc:spChg chg="mod">
          <ac:chgData name="Gabriel Possato" userId="ef3a3b4aca9f66bf" providerId="LiveId" clId="{D3E3CDAD-363D-4C9F-BB5B-3F8692301E82}" dt="2025-08-26T12:01:01.255" v="24" actId="1076"/>
          <ac:spMkLst>
            <pc:docMk/>
            <pc:sldMk cId="3174423001" sldId="271"/>
            <ac:spMk id="12" creationId="{3F6D41DF-1C95-FD67-E1B5-69C64B49D2D0}"/>
          </ac:spMkLst>
        </pc:spChg>
        <pc:spChg chg="mod">
          <ac:chgData name="Gabriel Possato" userId="ef3a3b4aca9f66bf" providerId="LiveId" clId="{D3E3CDAD-363D-4C9F-BB5B-3F8692301E82}" dt="2025-08-26T12:17:04.993" v="166" actId="1076"/>
          <ac:spMkLst>
            <pc:docMk/>
            <pc:sldMk cId="3174423001" sldId="271"/>
            <ac:spMk id="25" creationId="{34E37E44-8D73-E4D6-BF3C-61B144879334}"/>
          </ac:spMkLst>
        </pc:spChg>
        <pc:picChg chg="mod">
          <ac:chgData name="Gabriel Possato" userId="ef3a3b4aca9f66bf" providerId="LiveId" clId="{D3E3CDAD-363D-4C9F-BB5B-3F8692301E82}" dt="2025-08-26T12:08:43.585" v="88" actId="1076"/>
          <ac:picMkLst>
            <pc:docMk/>
            <pc:sldMk cId="3174423001" sldId="271"/>
            <ac:picMk id="6" creationId="{CAD36D84-3D25-8521-E6EB-3E76AD08ED51}"/>
          </ac:picMkLst>
        </pc:picChg>
        <pc:cxnChg chg="add mod">
          <ac:chgData name="Gabriel Possato" userId="ef3a3b4aca9f66bf" providerId="LiveId" clId="{D3E3CDAD-363D-4C9F-BB5B-3F8692301E82}" dt="2025-08-26T12:08:13.817" v="76" actId="1076"/>
          <ac:cxnSpMkLst>
            <pc:docMk/>
            <pc:sldMk cId="3174423001" sldId="271"/>
            <ac:cxnSpMk id="5" creationId="{5FCA2171-2DBB-0338-A1AA-5F5DB04F45A8}"/>
          </ac:cxnSpMkLst>
        </pc:cxnChg>
      </pc:sldChg>
      <pc:sldChg chg="delSp modSp mod">
        <pc:chgData name="Gabriel Possato" userId="ef3a3b4aca9f66bf" providerId="LiveId" clId="{D3E3CDAD-363D-4C9F-BB5B-3F8692301E82}" dt="2025-08-26T13:03:05.042" v="1581" actId="478"/>
        <pc:sldMkLst>
          <pc:docMk/>
          <pc:sldMk cId="2260947078" sldId="272"/>
        </pc:sldMkLst>
        <pc:spChg chg="mod">
          <ac:chgData name="Gabriel Possato" userId="ef3a3b4aca9f66bf" providerId="LiveId" clId="{D3E3CDAD-363D-4C9F-BB5B-3F8692301E82}" dt="2025-08-26T13:01:44.583" v="1465" actId="1076"/>
          <ac:spMkLst>
            <pc:docMk/>
            <pc:sldMk cId="2260947078" sldId="272"/>
            <ac:spMk id="25" creationId="{3114BCE7-9F87-22DD-489D-16E45D1B9DB9}"/>
          </ac:spMkLst>
        </pc:spChg>
        <pc:picChg chg="del">
          <ac:chgData name="Gabriel Possato" userId="ef3a3b4aca9f66bf" providerId="LiveId" clId="{D3E3CDAD-363D-4C9F-BB5B-3F8692301E82}" dt="2025-08-26T13:03:05.042" v="1581" actId="478"/>
          <ac:picMkLst>
            <pc:docMk/>
            <pc:sldMk cId="2260947078" sldId="272"/>
            <ac:picMk id="3" creationId="{BCC867D9-C8D6-E153-B0F7-FF0B3CA83437}"/>
          </ac:picMkLst>
        </pc:picChg>
      </pc:sldChg>
      <pc:sldChg chg="delSp modSp mod">
        <pc:chgData name="Gabriel Possato" userId="ef3a3b4aca9f66bf" providerId="LiveId" clId="{D3E3CDAD-363D-4C9F-BB5B-3F8692301E82}" dt="2025-08-26T13:03:12.626" v="1586" actId="478"/>
        <pc:sldMkLst>
          <pc:docMk/>
          <pc:sldMk cId="26830804" sldId="276"/>
        </pc:sldMkLst>
        <pc:spChg chg="mod">
          <ac:chgData name="Gabriel Possato" userId="ef3a3b4aca9f66bf" providerId="LiveId" clId="{D3E3CDAD-363D-4C9F-BB5B-3F8692301E82}" dt="2025-08-26T13:03:00.536" v="1580" actId="1076"/>
          <ac:spMkLst>
            <pc:docMk/>
            <pc:sldMk cId="26830804" sldId="276"/>
            <ac:spMk id="15" creationId="{8283DE3F-8738-42D8-9D86-B1BA18C39BCE}"/>
          </ac:spMkLst>
        </pc:spChg>
        <pc:picChg chg="del">
          <ac:chgData name="Gabriel Possato" userId="ef3a3b4aca9f66bf" providerId="LiveId" clId="{D3E3CDAD-363D-4C9F-BB5B-3F8692301E82}" dt="2025-08-26T13:03:12.626" v="1586" actId="478"/>
          <ac:picMkLst>
            <pc:docMk/>
            <pc:sldMk cId="26830804" sldId="276"/>
            <ac:picMk id="3" creationId="{47910CB6-7966-C117-E412-F68A1B7A88D0}"/>
          </ac:picMkLst>
        </pc:picChg>
      </pc:sldChg>
      <pc:sldChg chg="modSp mod">
        <pc:chgData name="Gabriel Possato" userId="ef3a3b4aca9f66bf" providerId="LiveId" clId="{D3E3CDAD-363D-4C9F-BB5B-3F8692301E82}" dt="2025-08-26T13:04:15.371" v="1590" actId="255"/>
        <pc:sldMkLst>
          <pc:docMk/>
          <pc:sldMk cId="295008319" sldId="290"/>
        </pc:sldMkLst>
        <pc:spChg chg="mod">
          <ac:chgData name="Gabriel Possato" userId="ef3a3b4aca9f66bf" providerId="LiveId" clId="{D3E3CDAD-363D-4C9F-BB5B-3F8692301E82}" dt="2025-08-26T13:04:15.371" v="1590" actId="255"/>
          <ac:spMkLst>
            <pc:docMk/>
            <pc:sldMk cId="295008319" sldId="290"/>
            <ac:spMk id="3" creationId="{ACB8A4E7-EBCD-6469-015F-8C6ADD6B483A}"/>
          </ac:spMkLst>
        </pc:spChg>
      </pc:sldChg>
      <pc:sldChg chg="modSp mod">
        <pc:chgData name="Gabriel Possato" userId="ef3a3b4aca9f66bf" providerId="LiveId" clId="{D3E3CDAD-363D-4C9F-BB5B-3F8692301E82}" dt="2025-08-26T13:03:56.871" v="1589" actId="255"/>
        <pc:sldMkLst>
          <pc:docMk/>
          <pc:sldMk cId="2958074683" sldId="291"/>
        </pc:sldMkLst>
        <pc:spChg chg="mod">
          <ac:chgData name="Gabriel Possato" userId="ef3a3b4aca9f66bf" providerId="LiveId" clId="{D3E3CDAD-363D-4C9F-BB5B-3F8692301E82}" dt="2025-08-26T13:03:56.871" v="1589" actId="255"/>
          <ac:spMkLst>
            <pc:docMk/>
            <pc:sldMk cId="2958074683" sldId="291"/>
            <ac:spMk id="3" creationId="{1AA30DA9-4205-44FD-53E4-48B1357E47A5}"/>
          </ac:spMkLst>
        </pc:spChg>
      </pc:sldChg>
      <pc:sldChg chg="delSp modSp add del mod">
        <pc:chgData name="Gabriel Possato" userId="ef3a3b4aca9f66bf" providerId="LiveId" clId="{D3E3CDAD-363D-4C9F-BB5B-3F8692301E82}" dt="2025-08-26T13:03:11.215" v="1585" actId="478"/>
        <pc:sldMkLst>
          <pc:docMk/>
          <pc:sldMk cId="4089363271" sldId="293"/>
        </pc:sldMkLst>
        <pc:spChg chg="mod">
          <ac:chgData name="Gabriel Possato" userId="ef3a3b4aca9f66bf" providerId="LiveId" clId="{D3E3CDAD-363D-4C9F-BB5B-3F8692301E82}" dt="2025-08-26T13:02:41.408" v="1552" actId="20577"/>
          <ac:spMkLst>
            <pc:docMk/>
            <pc:sldMk cId="4089363271" sldId="293"/>
            <ac:spMk id="25" creationId="{3114BCE7-9F87-22DD-489D-16E45D1B9DB9}"/>
          </ac:spMkLst>
        </pc:spChg>
        <pc:picChg chg="del">
          <ac:chgData name="Gabriel Possato" userId="ef3a3b4aca9f66bf" providerId="LiveId" clId="{D3E3CDAD-363D-4C9F-BB5B-3F8692301E82}" dt="2025-08-26T13:03:11.215" v="1585" actId="478"/>
          <ac:picMkLst>
            <pc:docMk/>
            <pc:sldMk cId="4089363271" sldId="293"/>
            <ac:picMk id="8" creationId="{6502EA46-9AEA-42DD-8AB2-F1356E4FDED4}"/>
          </ac:picMkLst>
        </pc:picChg>
      </pc:sldChg>
      <pc:sldChg chg="addSp modSp mod">
        <pc:chgData name="Gabriel Possato" userId="ef3a3b4aca9f66bf" providerId="LiveId" clId="{D3E3CDAD-363D-4C9F-BB5B-3F8692301E82}" dt="2025-08-26T12:51:42.027" v="834" actId="1035"/>
        <pc:sldMkLst>
          <pc:docMk/>
          <pc:sldMk cId="182781621" sldId="294"/>
        </pc:sldMkLst>
        <pc:picChg chg="add mod">
          <ac:chgData name="Gabriel Possato" userId="ef3a3b4aca9f66bf" providerId="LiveId" clId="{D3E3CDAD-363D-4C9F-BB5B-3F8692301E82}" dt="2025-08-26T12:51:42.027" v="834" actId="1035"/>
          <ac:picMkLst>
            <pc:docMk/>
            <pc:sldMk cId="182781621" sldId="294"/>
            <ac:picMk id="2" creationId="{FF71E072-2213-E249-9D70-C4AE384D7A06}"/>
          </ac:picMkLst>
        </pc:picChg>
      </pc:sldChg>
      <pc:sldChg chg="modSp mod">
        <pc:chgData name="Gabriel Possato" userId="ef3a3b4aca9f66bf" providerId="LiveId" clId="{D3E3CDAD-363D-4C9F-BB5B-3F8692301E82}" dt="2025-08-26T12:55:10.625" v="862" actId="20577"/>
        <pc:sldMkLst>
          <pc:docMk/>
          <pc:sldMk cId="769102327" sldId="297"/>
        </pc:sldMkLst>
        <pc:spChg chg="mod">
          <ac:chgData name="Gabriel Possato" userId="ef3a3b4aca9f66bf" providerId="LiveId" clId="{D3E3CDAD-363D-4C9F-BB5B-3F8692301E82}" dt="2025-08-26T12:55:10.625" v="862" actId="20577"/>
          <ac:spMkLst>
            <pc:docMk/>
            <pc:sldMk cId="769102327" sldId="297"/>
            <ac:spMk id="15" creationId="{8283DE3F-8738-42D8-9D86-B1BA18C39BCE}"/>
          </ac:spMkLst>
        </pc:spChg>
      </pc:sldChg>
      <pc:sldChg chg="addSp delSp modSp mod modTransition">
        <pc:chgData name="Gabriel Possato" userId="ef3a3b4aca9f66bf" providerId="LiveId" clId="{D3E3CDAD-363D-4C9F-BB5B-3F8692301E82}" dt="2025-08-26T13:00:35.961" v="1441"/>
        <pc:sldMkLst>
          <pc:docMk/>
          <pc:sldMk cId="3958301328" sldId="298"/>
        </pc:sldMkLst>
        <pc:spChg chg="mod">
          <ac:chgData name="Gabriel Possato" userId="ef3a3b4aca9f66bf" providerId="LiveId" clId="{D3E3CDAD-363D-4C9F-BB5B-3F8692301E82}" dt="2025-08-26T12:55:45.927" v="887"/>
          <ac:spMkLst>
            <pc:docMk/>
            <pc:sldMk cId="3958301328" sldId="298"/>
            <ac:spMk id="15" creationId="{0B9AA83D-E6B1-5C37-77B1-1DD951EDD697}"/>
          </ac:spMkLst>
        </pc:spChg>
        <pc:picChg chg="mod">
          <ac:chgData name="Gabriel Possato" userId="ef3a3b4aca9f66bf" providerId="LiveId" clId="{D3E3CDAD-363D-4C9F-BB5B-3F8692301E82}" dt="2025-08-26T12:58:57.822" v="955" actId="1037"/>
          <ac:picMkLst>
            <pc:docMk/>
            <pc:sldMk cId="3958301328" sldId="298"/>
            <ac:picMk id="11" creationId="{93012D00-39AE-1B5F-E9EA-3BFFFCC61C56}"/>
          </ac:picMkLst>
        </pc:picChg>
        <pc:cxnChg chg="add del mod">
          <ac:chgData name="Gabriel Possato" userId="ef3a3b4aca9f66bf" providerId="LiveId" clId="{D3E3CDAD-363D-4C9F-BB5B-3F8692301E82}" dt="2025-08-26T13:00:10.456" v="1436" actId="478"/>
          <ac:cxnSpMkLst>
            <pc:docMk/>
            <pc:sldMk cId="3958301328" sldId="298"/>
            <ac:cxnSpMk id="3" creationId="{57AE9755-5518-F494-254D-314C22D9D6F6}"/>
          </ac:cxnSpMkLst>
        </pc:cxnChg>
      </pc:sldChg>
      <pc:sldChg chg="modSp mod">
        <pc:chgData name="Gabriel Possato" userId="ef3a3b4aca9f66bf" providerId="LiveId" clId="{D3E3CDAD-363D-4C9F-BB5B-3F8692301E82}" dt="2025-08-26T12:55:33.787" v="886" actId="207"/>
        <pc:sldMkLst>
          <pc:docMk/>
          <pc:sldMk cId="935024129" sldId="302"/>
        </pc:sldMkLst>
        <pc:spChg chg="mod">
          <ac:chgData name="Gabriel Possato" userId="ef3a3b4aca9f66bf" providerId="LiveId" clId="{D3E3CDAD-363D-4C9F-BB5B-3F8692301E82}" dt="2025-08-26T12:55:33.787" v="886" actId="207"/>
          <ac:spMkLst>
            <pc:docMk/>
            <pc:sldMk cId="935024129" sldId="302"/>
            <ac:spMk id="15" creationId="{1AFB8FA9-EA50-F41F-5407-CA20E3CC4CB4}"/>
          </ac:spMkLst>
        </pc:spChg>
      </pc:sldChg>
      <pc:sldChg chg="addSp delSp modSp add del mod">
        <pc:chgData name="Gabriel Possato" userId="ef3a3b4aca9f66bf" providerId="LiveId" clId="{D3E3CDAD-363D-4C9F-BB5B-3F8692301E82}" dt="2025-08-26T12:59:15.071" v="957" actId="47"/>
        <pc:sldMkLst>
          <pc:docMk/>
          <pc:sldMk cId="1204568024" sldId="303"/>
        </pc:sldMkLst>
        <pc:spChg chg="mod">
          <ac:chgData name="Gabriel Possato" userId="ef3a3b4aca9f66bf" providerId="LiveId" clId="{D3E3CDAD-363D-4C9F-BB5B-3F8692301E82}" dt="2025-08-26T12:55:50.634" v="890"/>
          <ac:spMkLst>
            <pc:docMk/>
            <pc:sldMk cId="1204568024" sldId="303"/>
            <ac:spMk id="15" creationId="{3EBAA423-6617-75D1-369D-563ADA774438}"/>
          </ac:spMkLst>
        </pc:spChg>
        <pc:picChg chg="add mod">
          <ac:chgData name="Gabriel Possato" userId="ef3a3b4aca9f66bf" providerId="LiveId" clId="{D3E3CDAD-363D-4C9F-BB5B-3F8692301E82}" dt="2025-08-26T12:59:03.914" v="956"/>
          <ac:picMkLst>
            <pc:docMk/>
            <pc:sldMk cId="1204568024" sldId="303"/>
            <ac:picMk id="2" creationId="{C8D48925-F248-76A7-2DFE-085C16E10D16}"/>
          </ac:picMkLst>
        </pc:picChg>
        <pc:picChg chg="del mod">
          <ac:chgData name="Gabriel Possato" userId="ef3a3b4aca9f66bf" providerId="LiveId" clId="{D3E3CDAD-363D-4C9F-BB5B-3F8692301E82}" dt="2025-08-26T12:58:03.492" v="921" actId="478"/>
          <ac:picMkLst>
            <pc:docMk/>
            <pc:sldMk cId="1204568024" sldId="303"/>
            <ac:picMk id="11" creationId="{94881FCE-7C78-8815-2BA1-7C9373A6469A}"/>
          </ac:picMkLst>
        </pc:picChg>
      </pc:sldChg>
      <pc:sldChg chg="delSp modSp del mod">
        <pc:chgData name="Gabriel Possato" userId="ef3a3b4aca9f66bf" providerId="LiveId" clId="{D3E3CDAD-363D-4C9F-BB5B-3F8692301E82}" dt="2025-08-26T12:59:16.072" v="958" actId="47"/>
        <pc:sldMkLst>
          <pc:docMk/>
          <pc:sldMk cId="3709507606" sldId="304"/>
        </pc:sldMkLst>
        <pc:spChg chg="mod">
          <ac:chgData name="Gabriel Possato" userId="ef3a3b4aca9f66bf" providerId="LiveId" clId="{D3E3CDAD-363D-4C9F-BB5B-3F8692301E82}" dt="2025-08-26T12:56:09.917" v="892" actId="20577"/>
          <ac:spMkLst>
            <pc:docMk/>
            <pc:sldMk cId="3709507606" sldId="304"/>
            <ac:spMk id="15" creationId="{B5BF26D3-699A-503A-E47A-4D07B8C26A19}"/>
          </ac:spMkLst>
        </pc:spChg>
        <pc:picChg chg="del mod">
          <ac:chgData name="Gabriel Possato" userId="ef3a3b4aca9f66bf" providerId="LiveId" clId="{D3E3CDAD-363D-4C9F-BB5B-3F8692301E82}" dt="2025-08-26T12:58:04.956" v="922" actId="478"/>
          <ac:picMkLst>
            <pc:docMk/>
            <pc:sldMk cId="3709507606" sldId="304"/>
            <ac:picMk id="11" creationId="{43F67BE5-BC0F-E8C3-D251-809B14FE68C5}"/>
          </ac:picMkLst>
        </pc:picChg>
      </pc:sldChg>
      <pc:sldChg chg="delSp modSp mod">
        <pc:chgData name="Gabriel Possato" userId="ef3a3b4aca9f66bf" providerId="LiveId" clId="{D3E3CDAD-363D-4C9F-BB5B-3F8692301E82}" dt="2025-08-26T13:03:06.403" v="1582" actId="478"/>
        <pc:sldMkLst>
          <pc:docMk/>
          <pc:sldMk cId="923930083" sldId="305"/>
        </pc:sldMkLst>
        <pc:spChg chg="mod">
          <ac:chgData name="Gabriel Possato" userId="ef3a3b4aca9f66bf" providerId="LiveId" clId="{D3E3CDAD-363D-4C9F-BB5B-3F8692301E82}" dt="2025-08-26T13:02:07.676" v="1501" actId="1076"/>
          <ac:spMkLst>
            <pc:docMk/>
            <pc:sldMk cId="923930083" sldId="305"/>
            <ac:spMk id="25" creationId="{3114BCE7-9F87-22DD-489D-16E45D1B9DB9}"/>
          </ac:spMkLst>
        </pc:spChg>
        <pc:picChg chg="del">
          <ac:chgData name="Gabriel Possato" userId="ef3a3b4aca9f66bf" providerId="LiveId" clId="{D3E3CDAD-363D-4C9F-BB5B-3F8692301E82}" dt="2025-08-26T13:03:06.403" v="1582" actId="478"/>
          <ac:picMkLst>
            <pc:docMk/>
            <pc:sldMk cId="923930083" sldId="305"/>
            <ac:picMk id="6" creationId="{27696AE4-DE93-4029-A34A-71E323389DD0}"/>
          </ac:picMkLst>
        </pc:picChg>
      </pc:sldChg>
      <pc:sldChg chg="del">
        <pc:chgData name="Gabriel Possato" userId="ef3a3b4aca9f66bf" providerId="LiveId" clId="{D3E3CDAD-363D-4C9F-BB5B-3F8692301E82}" dt="2025-08-26T12:10:20.890" v="109" actId="47"/>
        <pc:sldMkLst>
          <pc:docMk/>
          <pc:sldMk cId="1158713416" sldId="306"/>
        </pc:sldMkLst>
      </pc:sldChg>
      <pc:sldChg chg="addSp delSp modSp mod modAnim">
        <pc:chgData name="Gabriel Possato" userId="ef3a3b4aca9f66bf" providerId="LiveId" clId="{D3E3CDAD-363D-4C9F-BB5B-3F8692301E82}" dt="2025-08-26T12:54:12.462" v="854"/>
        <pc:sldMkLst>
          <pc:docMk/>
          <pc:sldMk cId="1022409362" sldId="307"/>
        </pc:sldMkLst>
        <pc:spChg chg="add mod">
          <ac:chgData name="Gabriel Possato" userId="ef3a3b4aca9f66bf" providerId="LiveId" clId="{D3E3CDAD-363D-4C9F-BB5B-3F8692301E82}" dt="2025-08-26T12:50:07.611" v="715" actId="1076"/>
          <ac:spMkLst>
            <pc:docMk/>
            <pc:sldMk cId="1022409362" sldId="307"/>
            <ac:spMk id="4" creationId="{AD234DBB-63CA-73DA-408A-939232633D0A}"/>
          </ac:spMkLst>
        </pc:spChg>
        <pc:spChg chg="add del mod">
          <ac:chgData name="Gabriel Possato" userId="ef3a3b4aca9f66bf" providerId="LiveId" clId="{D3E3CDAD-363D-4C9F-BB5B-3F8692301E82}" dt="2025-08-26T12:16:55.056" v="162" actId="478"/>
          <ac:spMkLst>
            <pc:docMk/>
            <pc:sldMk cId="1022409362" sldId="307"/>
            <ac:spMk id="5" creationId="{FB1FA3C5-AE1F-FE98-E514-5F312721F189}"/>
          </ac:spMkLst>
        </pc:spChg>
        <pc:spChg chg="add del mod">
          <ac:chgData name="Gabriel Possato" userId="ef3a3b4aca9f66bf" providerId="LiveId" clId="{D3E3CDAD-363D-4C9F-BB5B-3F8692301E82}" dt="2025-08-26T12:16:55.573" v="163" actId="478"/>
          <ac:spMkLst>
            <pc:docMk/>
            <pc:sldMk cId="1022409362" sldId="307"/>
            <ac:spMk id="6" creationId="{2FDF0098-6DA2-8877-8545-7F7B49ACD841}"/>
          </ac:spMkLst>
        </pc:spChg>
        <pc:spChg chg="add del mod">
          <ac:chgData name="Gabriel Possato" userId="ef3a3b4aca9f66bf" providerId="LiveId" clId="{D3E3CDAD-363D-4C9F-BB5B-3F8692301E82}" dt="2025-08-26T12:16:56.022" v="164" actId="478"/>
          <ac:spMkLst>
            <pc:docMk/>
            <pc:sldMk cId="1022409362" sldId="307"/>
            <ac:spMk id="8" creationId="{056E7859-A548-C40C-9373-70FD815C15B1}"/>
          </ac:spMkLst>
        </pc:spChg>
        <pc:spChg chg="add del mod">
          <ac:chgData name="Gabriel Possato" userId="ef3a3b4aca9f66bf" providerId="LiveId" clId="{D3E3CDAD-363D-4C9F-BB5B-3F8692301E82}" dt="2025-08-26T12:16:46.710" v="161" actId="478"/>
          <ac:spMkLst>
            <pc:docMk/>
            <pc:sldMk cId="1022409362" sldId="307"/>
            <ac:spMk id="9" creationId="{528119A2-E159-27C2-BA93-D2A94239D409}"/>
          </ac:spMkLst>
        </pc:spChg>
        <pc:spChg chg="add mod">
          <ac:chgData name="Gabriel Possato" userId="ef3a3b4aca9f66bf" providerId="LiveId" clId="{D3E3CDAD-363D-4C9F-BB5B-3F8692301E82}" dt="2025-08-26T12:52:31.160" v="840" actId="1076"/>
          <ac:spMkLst>
            <pc:docMk/>
            <pc:sldMk cId="1022409362" sldId="307"/>
            <ac:spMk id="10" creationId="{9E98C906-187A-C62E-24D2-E03AEFA2A41F}"/>
          </ac:spMkLst>
        </pc:spChg>
        <pc:spChg chg="add mod">
          <ac:chgData name="Gabriel Possato" userId="ef3a3b4aca9f66bf" providerId="LiveId" clId="{D3E3CDAD-363D-4C9F-BB5B-3F8692301E82}" dt="2025-08-26T12:50:07.611" v="715" actId="1076"/>
          <ac:spMkLst>
            <pc:docMk/>
            <pc:sldMk cId="1022409362" sldId="307"/>
            <ac:spMk id="11" creationId="{E6D4D309-E564-C9F5-1DB9-BF2CA839A047}"/>
          </ac:spMkLst>
        </pc:spChg>
        <pc:spChg chg="mod">
          <ac:chgData name="Gabriel Possato" userId="ef3a3b4aca9f66bf" providerId="LiveId" clId="{D3E3CDAD-363D-4C9F-BB5B-3F8692301E82}" dt="2025-08-26T12:22:22.808" v="358" actId="1076"/>
          <ac:spMkLst>
            <pc:docMk/>
            <pc:sldMk cId="1022409362" sldId="307"/>
            <ac:spMk id="12" creationId="{4D61D44B-1305-3DAF-665E-A096ACEB13D8}"/>
          </ac:spMkLst>
        </pc:spChg>
        <pc:spChg chg="add mod">
          <ac:chgData name="Gabriel Possato" userId="ef3a3b4aca9f66bf" providerId="LiveId" clId="{D3E3CDAD-363D-4C9F-BB5B-3F8692301E82}" dt="2025-08-26T12:53:01.881" v="843" actId="1076"/>
          <ac:spMkLst>
            <pc:docMk/>
            <pc:sldMk cId="1022409362" sldId="307"/>
            <ac:spMk id="17" creationId="{4A61D3FF-8DE3-DC09-E684-89CCC53C6804}"/>
          </ac:spMkLst>
        </pc:spChg>
        <pc:spChg chg="add mod">
          <ac:chgData name="Gabriel Possato" userId="ef3a3b4aca9f66bf" providerId="LiveId" clId="{D3E3CDAD-363D-4C9F-BB5B-3F8692301E82}" dt="2025-08-26T12:50:07.611" v="715" actId="1076"/>
          <ac:spMkLst>
            <pc:docMk/>
            <pc:sldMk cId="1022409362" sldId="307"/>
            <ac:spMk id="18" creationId="{E4F51DAD-05B5-AD2C-67CC-76C62EA3D876}"/>
          </ac:spMkLst>
        </pc:spChg>
        <pc:spChg chg="add mod">
          <ac:chgData name="Gabriel Possato" userId="ef3a3b4aca9f66bf" providerId="LiveId" clId="{D3E3CDAD-363D-4C9F-BB5B-3F8692301E82}" dt="2025-08-26T12:53:24.063" v="848" actId="14100"/>
          <ac:spMkLst>
            <pc:docMk/>
            <pc:sldMk cId="1022409362" sldId="307"/>
            <ac:spMk id="21" creationId="{5CC78297-77D4-9871-2383-FE0533164E46}"/>
          </ac:spMkLst>
        </pc:spChg>
        <pc:spChg chg="add mod">
          <ac:chgData name="Gabriel Possato" userId="ef3a3b4aca9f66bf" providerId="LiveId" clId="{D3E3CDAD-363D-4C9F-BB5B-3F8692301E82}" dt="2025-08-26T12:50:07.611" v="715" actId="1076"/>
          <ac:spMkLst>
            <pc:docMk/>
            <pc:sldMk cId="1022409362" sldId="307"/>
            <ac:spMk id="22" creationId="{69710932-5747-8C17-9361-35BCFD2B5D29}"/>
          </ac:spMkLst>
        </pc:spChg>
        <pc:spChg chg="mod">
          <ac:chgData name="Gabriel Possato" userId="ef3a3b4aca9f66bf" providerId="LiveId" clId="{D3E3CDAD-363D-4C9F-BB5B-3F8692301E82}" dt="2025-08-26T12:17:00.916" v="165" actId="1076"/>
          <ac:spMkLst>
            <pc:docMk/>
            <pc:sldMk cId="1022409362" sldId="307"/>
            <ac:spMk id="25" creationId="{3114BCE7-9F87-22DD-489D-16E45D1B9DB9}"/>
          </ac:spMkLst>
        </pc:spChg>
        <pc:spChg chg="add mod">
          <ac:chgData name="Gabriel Possato" userId="ef3a3b4aca9f66bf" providerId="LiveId" clId="{D3E3CDAD-363D-4C9F-BB5B-3F8692301E82}" dt="2025-08-26T12:53:44.352" v="850" actId="1076"/>
          <ac:spMkLst>
            <pc:docMk/>
            <pc:sldMk cId="1022409362" sldId="307"/>
            <ac:spMk id="30" creationId="{8633DD32-4A26-8DC7-C162-6A5C0EAF2E99}"/>
          </ac:spMkLst>
        </pc:spChg>
        <pc:picChg chg="add mod ord">
          <ac:chgData name="Gabriel Possato" userId="ef3a3b4aca9f66bf" providerId="LiveId" clId="{D3E3CDAD-363D-4C9F-BB5B-3F8692301E82}" dt="2025-08-26T12:49:37.807" v="713" actId="1076"/>
          <ac:picMkLst>
            <pc:docMk/>
            <pc:sldMk cId="1022409362" sldId="307"/>
            <ac:picMk id="3" creationId="{2BC3CBCA-4983-4A60-9018-FCD28F4C8CA9}"/>
          </ac:picMkLst>
        </pc:picChg>
        <pc:picChg chg="add del mod">
          <ac:chgData name="Gabriel Possato" userId="ef3a3b4aca9f66bf" providerId="LiveId" clId="{D3E3CDAD-363D-4C9F-BB5B-3F8692301E82}" dt="2025-08-26T12:20:41.719" v="337" actId="478"/>
          <ac:picMkLst>
            <pc:docMk/>
            <pc:sldMk cId="1022409362" sldId="307"/>
            <ac:picMk id="14" creationId="{DDD7AFDE-B5F1-CE0D-A6D0-C0B84B69ED71}"/>
          </ac:picMkLst>
        </pc:picChg>
        <pc:picChg chg="add del mod">
          <ac:chgData name="Gabriel Possato" userId="ef3a3b4aca9f66bf" providerId="LiveId" clId="{D3E3CDAD-363D-4C9F-BB5B-3F8692301E82}" dt="2025-08-26T12:29:09.914" v="545" actId="478"/>
          <ac:picMkLst>
            <pc:docMk/>
            <pc:sldMk cId="1022409362" sldId="307"/>
            <ac:picMk id="16" creationId="{1F01ADA6-1EFB-6DDA-F1FE-D248C7742E0E}"/>
          </ac:picMkLst>
        </pc:picChg>
        <pc:picChg chg="add mod">
          <ac:chgData name="Gabriel Possato" userId="ef3a3b4aca9f66bf" providerId="LiveId" clId="{D3E3CDAD-363D-4C9F-BB5B-3F8692301E82}" dt="2025-08-26T12:50:07.611" v="715" actId="1076"/>
          <ac:picMkLst>
            <pc:docMk/>
            <pc:sldMk cId="1022409362" sldId="307"/>
            <ac:picMk id="20" creationId="{E4164C23-3AE9-5B2C-4723-47ECB684A649}"/>
          </ac:picMkLst>
        </pc:picChg>
        <pc:picChg chg="add mod">
          <ac:chgData name="Gabriel Possato" userId="ef3a3b4aca9f66bf" providerId="LiveId" clId="{D3E3CDAD-363D-4C9F-BB5B-3F8692301E82}" dt="2025-08-26T12:50:07.611" v="715" actId="1076"/>
          <ac:picMkLst>
            <pc:docMk/>
            <pc:sldMk cId="1022409362" sldId="307"/>
            <ac:picMk id="24" creationId="{0EE4AED8-9548-25BC-55B7-2C092AAB03AC}"/>
          </ac:picMkLst>
        </pc:picChg>
        <pc:picChg chg="add del mod">
          <ac:chgData name="Gabriel Possato" userId="ef3a3b4aca9f66bf" providerId="LiveId" clId="{D3E3CDAD-363D-4C9F-BB5B-3F8692301E82}" dt="2025-08-26T12:30:05.239" v="562" actId="478"/>
          <ac:picMkLst>
            <pc:docMk/>
            <pc:sldMk cId="1022409362" sldId="307"/>
            <ac:picMk id="27" creationId="{AFCB2FBE-98DA-CB8B-A86A-6F7F8699489D}"/>
          </ac:picMkLst>
        </pc:picChg>
        <pc:picChg chg="add mod">
          <ac:chgData name="Gabriel Possato" userId="ef3a3b4aca9f66bf" providerId="LiveId" clId="{D3E3CDAD-363D-4C9F-BB5B-3F8692301E82}" dt="2025-08-26T12:49:37.807" v="713" actId="1076"/>
          <ac:picMkLst>
            <pc:docMk/>
            <pc:sldMk cId="1022409362" sldId="307"/>
            <ac:picMk id="29" creationId="{C9613200-BA48-CEF1-0A79-981F125359CC}"/>
          </ac:picMkLst>
        </pc:picChg>
        <pc:picChg chg="add mod">
          <ac:chgData name="Gabriel Possato" userId="ef3a3b4aca9f66bf" providerId="LiveId" clId="{D3E3CDAD-363D-4C9F-BB5B-3F8692301E82}" dt="2025-08-26T12:51:15.258" v="728" actId="14100"/>
          <ac:picMkLst>
            <pc:docMk/>
            <pc:sldMk cId="1022409362" sldId="307"/>
            <ac:picMk id="32" creationId="{797588A6-C67E-C79A-961F-06ED2C288CFA}"/>
          </ac:picMkLst>
        </pc:picChg>
      </pc:sldChg>
      <pc:sldChg chg="delSp modSp add mod modTransition">
        <pc:chgData name="Gabriel Possato" userId="ef3a3b4aca9f66bf" providerId="LiveId" clId="{D3E3CDAD-363D-4C9F-BB5B-3F8692301E82}" dt="2025-08-26T13:00:40.877" v="1443"/>
        <pc:sldMkLst>
          <pc:docMk/>
          <pc:sldMk cId="2406709485" sldId="308"/>
        </pc:sldMkLst>
        <pc:picChg chg="mod">
          <ac:chgData name="Gabriel Possato" userId="ef3a3b4aca9f66bf" providerId="LiveId" clId="{D3E3CDAD-363D-4C9F-BB5B-3F8692301E82}" dt="2025-08-26T12:59:37.945" v="1178" actId="1038"/>
          <ac:picMkLst>
            <pc:docMk/>
            <pc:sldMk cId="2406709485" sldId="308"/>
            <ac:picMk id="11" creationId="{86D0DE0C-99DC-0680-42C0-4340252F6CDC}"/>
          </ac:picMkLst>
        </pc:picChg>
        <pc:cxnChg chg="del mod">
          <ac:chgData name="Gabriel Possato" userId="ef3a3b4aca9f66bf" providerId="LiveId" clId="{D3E3CDAD-363D-4C9F-BB5B-3F8692301E82}" dt="2025-08-26T13:00:12.627" v="1437" actId="478"/>
          <ac:cxnSpMkLst>
            <pc:docMk/>
            <pc:sldMk cId="2406709485" sldId="308"/>
            <ac:cxnSpMk id="3" creationId="{E9A8D930-2665-5D31-F363-EAAE45898155}"/>
          </ac:cxnSpMkLst>
        </pc:cxnChg>
      </pc:sldChg>
      <pc:sldChg chg="delSp modSp add mod modTransition">
        <pc:chgData name="Gabriel Possato" userId="ef3a3b4aca9f66bf" providerId="LiveId" clId="{D3E3CDAD-363D-4C9F-BB5B-3F8692301E82}" dt="2025-08-26T13:00:45.178" v="1445"/>
        <pc:sldMkLst>
          <pc:docMk/>
          <pc:sldMk cId="1801978776" sldId="309"/>
        </pc:sldMkLst>
        <pc:picChg chg="mod">
          <ac:chgData name="Gabriel Possato" userId="ef3a3b4aca9f66bf" providerId="LiveId" clId="{D3E3CDAD-363D-4C9F-BB5B-3F8692301E82}" dt="2025-08-26T13:00:05.064" v="1435" actId="1037"/>
          <ac:picMkLst>
            <pc:docMk/>
            <pc:sldMk cId="1801978776" sldId="309"/>
            <ac:picMk id="11" creationId="{F7A1E052-361F-A3E2-60E9-612520F58A4C}"/>
          </ac:picMkLst>
        </pc:picChg>
        <pc:cxnChg chg="del mod">
          <ac:chgData name="Gabriel Possato" userId="ef3a3b4aca9f66bf" providerId="LiveId" clId="{D3E3CDAD-363D-4C9F-BB5B-3F8692301E82}" dt="2025-08-26T13:00:14.664" v="1438" actId="478"/>
          <ac:cxnSpMkLst>
            <pc:docMk/>
            <pc:sldMk cId="1801978776" sldId="309"/>
            <ac:cxnSpMk id="3" creationId="{35A0152B-015B-10AE-532C-961D103DBFDF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A63F9C-C39A-436B-8361-8C5D2A08A836}" type="datetimeFigureOut">
              <a:rPr lang="pt-BR" smtClean="0"/>
              <a:t>26/08/2025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8448D9-E856-4A86-9E70-C4A170917A7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310539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6F23B0-422F-80CD-BCAF-FC7F97996B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750C479F-302F-2056-3E58-B0784F1DF4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8BEAE561-A1D6-5AE4-9EE2-262642C989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D1ECCB89-B04E-2C38-8666-A009A644071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8448D9-E856-4A86-9E70-C4A170917A77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767629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5EF6F8-13BC-2E0A-BBEC-9DB03A63AA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F21489D4-52EC-4B5C-A92F-7C007A20BFF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37C9DE0B-D2D5-C83E-8A2F-0D124BBA97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60F9EF0E-4073-3EA7-88FC-6485B05DC8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8448D9-E856-4A86-9E70-C4A170917A77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893454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8537C0-ED04-148E-6E47-9DB442D713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FCEDFB17-4C7A-8273-1B62-04F82167FCE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B454A51D-98F8-0338-B119-00803E032D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B3F573B-F0DF-EC20-8DC1-D13D43B9C5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8448D9-E856-4A86-9E70-C4A170917A77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110172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08F4FD-D003-B77E-ABBB-9E0DFBAA2A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55E324A3-9014-08DC-C8E3-32031480C9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FEE8DC16-4334-242B-7262-BC3F506D75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A09363EE-683A-920C-D8DD-17C6254909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8448D9-E856-4A86-9E70-C4A170917A77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836972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8537C0-ED04-148E-6E47-9DB442D713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FCEDFB17-4C7A-8273-1B62-04F82167FCE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B454A51D-98F8-0338-B119-00803E032D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B3F573B-F0DF-EC20-8DC1-D13D43B9C5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8448D9-E856-4A86-9E70-C4A170917A77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914121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8537C0-ED04-148E-6E47-9DB442D713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FCEDFB17-4C7A-8273-1B62-04F82167FCE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B454A51D-98F8-0338-B119-00803E032D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B3F573B-F0DF-EC20-8DC1-D13D43B9C5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8448D9-E856-4A86-9E70-C4A170917A77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934873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8537C0-ED04-148E-6E47-9DB442D713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FCEDFB17-4C7A-8273-1B62-04F82167FCE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B454A51D-98F8-0338-B119-00803E032D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B3F573B-F0DF-EC20-8DC1-D13D43B9C5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8448D9-E856-4A86-9E70-C4A170917A77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7656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87F2A0-2B55-C49B-CF52-6E6B3ABC65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A46BE311-2650-E778-9F54-12A2D43308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850B41A3-66AE-E3FB-AD4E-0CE6971D1F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9F2900DA-8A16-A753-E61E-2F154E12FF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8448D9-E856-4A86-9E70-C4A170917A77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992408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08F4FD-D003-B77E-ABBB-9E0DFBAA2A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55E324A3-9014-08DC-C8E3-32031480C9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FEE8DC16-4334-242B-7262-BC3F506D75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A09363EE-683A-920C-D8DD-17C6254909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8448D9-E856-4A86-9E70-C4A170917A77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407062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87F2A0-2B55-C49B-CF52-6E6B3ABC65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A46BE311-2650-E778-9F54-12A2D43308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850B41A3-66AE-E3FB-AD4E-0CE6971D1F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9F2900DA-8A16-A753-E61E-2F154E12FF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8448D9-E856-4A86-9E70-C4A170917A77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0660831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E34965-4284-BD76-7A51-358A54EC17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E65BEBA3-AFB3-358E-C844-0805CC372B6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8AE89C6C-56AC-007D-6976-F01CA35697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95E6853A-FD17-24A1-4670-7B6E026029A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8448D9-E856-4A86-9E70-C4A170917A77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930615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63BDA2-EE80-B6B9-B5B6-EEB145B522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498BF0F6-DD74-7E55-26AE-0A271C3643C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9F50F44B-F107-9086-2F28-344FD4B2C6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68BA86F-05B5-FD4B-D8F0-A25CAC69E1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8448D9-E856-4A86-9E70-C4A170917A77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4862951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ECCEB7-7CF3-CF39-D7D0-5BF8DB371A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C40924C9-C96C-A3C1-EDFF-C80EF951D90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504FD914-AE3C-DE43-E786-953813CB02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DB89A8B-3892-EA5A-B839-F20205F3AE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8448D9-E856-4A86-9E70-C4A170917A77}" type="slidenum">
              <a:rPr lang="pt-BR" smtClean="0"/>
              <a:t>20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3296520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EA2D66-1894-0133-3720-33F5B65996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66979685-4EB3-ACDC-10A4-963BDE8E59E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9195B98F-E9A5-13E7-E283-82FE6C40CF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9EE54383-5822-6FDD-F9AC-A03FE9DB947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8448D9-E856-4A86-9E70-C4A170917A77}" type="slidenum">
              <a:rPr lang="pt-BR" smtClean="0"/>
              <a:t>21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0524572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6468FE-4626-44C2-7815-2B5BD56938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4DA33030-4717-3903-5183-FB4533052E3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29C6834F-1C4C-76B9-9FBA-5A808E9CB0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B217FE7-5D8E-218E-2A5F-88583CAA2CB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8448D9-E856-4A86-9E70-C4A170917A77}" type="slidenum">
              <a:rPr lang="pt-BR" smtClean="0"/>
              <a:t>22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9120312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EF3479-B49A-ADDC-A7D9-3ED3960300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D2CC3B4D-C5D5-A55C-F125-7536C01443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817C13D3-FA08-B6C0-CCDD-558630760F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D3761375-5A38-AAC9-14DE-0070A4A1EE9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8448D9-E856-4A86-9E70-C4A170917A77}" type="slidenum">
              <a:rPr lang="pt-BR" smtClean="0"/>
              <a:t>23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3901132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008B2F-B912-4866-DF59-D9292FA68D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EEA50850-03B9-5000-E9D8-D5DA97DD3C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62516118-CC79-8418-3467-E345C968CF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78F01CB-6E51-07CE-E637-2A42933A3DB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8448D9-E856-4A86-9E70-C4A170917A77}" type="slidenum">
              <a:rPr lang="pt-BR" smtClean="0"/>
              <a:t>24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4058644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F83355-B461-5032-AF47-F5B1559C9C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8A651A7C-7C5B-7987-A343-03A4D6CC8DB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16874988-8171-7B80-3E46-57E7304E5B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8CE148AE-BB41-F4CC-EA90-36B0701593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8448D9-E856-4A86-9E70-C4A170917A77}" type="slidenum">
              <a:rPr lang="pt-BR" smtClean="0"/>
              <a:t>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5566362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EBD731-A1C4-D48B-C1F6-922CF98791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2D49B450-E753-9641-1F47-AE1C5C45357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A565B62E-30DC-23E4-6E14-618CC15DF4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55102C29-8E3A-144E-1C31-46F01E207D1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8448D9-E856-4A86-9E70-C4A170917A77}" type="slidenum">
              <a:rPr lang="pt-BR" smtClean="0"/>
              <a:t>26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4783937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4B7927-B051-013C-1A32-69A170CCA5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E1BB7E00-E37D-EA2C-2DAE-102E60735E6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6955C2BA-741F-842E-8E2D-3C1B61BEE2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AF918F52-6FCC-654D-1B98-7839045F70D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8448D9-E856-4A86-9E70-C4A170917A77}" type="slidenum">
              <a:rPr lang="pt-BR" smtClean="0"/>
              <a:t>27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914611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A4FC01-16FC-241B-07F0-962484ADBA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A7B15390-585F-9E72-B9D0-98F6374AE4E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CC63C69F-611D-888A-FE35-F656872CD0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80458C2A-5E7C-0310-F6A4-31CB8C5B230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8448D9-E856-4A86-9E70-C4A170917A77}" type="slidenum">
              <a:rPr lang="pt-BR" smtClean="0"/>
              <a:t>28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5159904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F94BC1-142D-2FFD-E5CD-B287F90FA5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C0A0A454-D6BE-B379-FC5B-D6CAC7BB50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292C443A-78B3-1111-6992-CD16AFFFF0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A487414F-2C75-0289-212B-2AE1C358B2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8448D9-E856-4A86-9E70-C4A170917A77}" type="slidenum">
              <a:rPr lang="pt-BR" smtClean="0"/>
              <a:t>29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374079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8448D9-E856-4A86-9E70-C4A170917A77}" type="slidenum">
              <a:rPr lang="pt-BR" smtClean="0"/>
              <a:t>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441322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08B332-2AB7-D701-4904-E313ACDB1D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F3D44EA7-7EA6-9897-4AE2-BE89F9F17A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273397AA-75E5-5626-49C9-1B30092696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688A28E6-8B61-05DB-03E3-64EE33F6A3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8448D9-E856-4A86-9E70-C4A170917A77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813610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C75B7C-9254-8A99-008D-CDAD5C734B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2265527B-9B9D-6FDE-446F-37A0DA0376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B958F03A-8F61-A28F-D388-CEB4DB3275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FB5F946C-FB0B-D7F4-08D8-B02F7E5051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8448D9-E856-4A86-9E70-C4A170917A77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115608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EEAD3B-AB20-DCDA-74D3-44538AA876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3F988DAF-241C-C2CD-238B-FFC34654B3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0698E81D-1331-2DD1-8A13-85B8A30944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C03B7FA-98B5-9CDC-80C7-781A32CAC2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8448D9-E856-4A86-9E70-C4A170917A77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68064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0F8E71-1344-2B15-C5A7-E41398D9E7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CD2541FB-3506-748E-0C92-FFD1B48AF40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5FD830F4-034E-FAA2-A9F0-FDCB46EED1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BB9C2215-5AC4-4A47-6EF1-3F96C83C0AE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8448D9-E856-4A86-9E70-C4A170917A77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249863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02FB45-DCB3-005B-05B1-F57208F96B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1A405940-AF8D-1022-65B2-175A431B60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32657622-2FF2-54BC-D6DE-3FDAC9B87F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DA2B314E-A69F-9A00-106A-5781DA4226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8448D9-E856-4A86-9E70-C4A170917A77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658650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08F4FD-D003-B77E-ABBB-9E0DFBAA2A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55E324A3-9014-08DC-C8E3-32031480C9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FEE8DC16-4334-242B-7262-BC3F506D75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A09363EE-683A-920C-D8DD-17C6254909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8448D9-E856-4A86-9E70-C4A170917A77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408370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DB489E-1B57-6755-F4B5-183E4C8645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E5439B7-CA79-352E-8D99-14EE49CE17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81B1E75-DD05-0348-2CDF-F2738EF9F9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6849A-E85B-4916-A5E0-8D9605592D51}" type="datetimeFigureOut">
              <a:rPr lang="pt-BR" smtClean="0"/>
              <a:t>26/08/2025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AB9BED9-A8F0-81CE-E9BD-C24F621D5A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4AC568A-7D1F-F2A0-F62D-E9F0B0B3F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A602F-E363-432B-9444-80916560B1A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427934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3C0445-173D-46FA-E403-D589FE04C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2A79340E-F90B-EFF7-5F80-95D6D7895F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FC52564-2EDE-8D63-1AA7-B38D1EDAE2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6849A-E85B-4916-A5E0-8D9605592D51}" type="datetimeFigureOut">
              <a:rPr lang="pt-BR" smtClean="0"/>
              <a:t>26/08/2025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E80842E-931B-9BD2-BC68-A051709CD3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E094D0E-30BF-0B87-F2F1-94B65D6009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A602F-E363-432B-9444-80916560B1A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715706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FAED9921-C4B9-EB71-A3E3-BEF1BFF6156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0D13E2E9-8236-7A30-4196-2FEB490323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BA3D931-1228-BD5F-FB06-CD48225935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6849A-E85B-4916-A5E0-8D9605592D51}" type="datetimeFigureOut">
              <a:rPr lang="pt-BR" smtClean="0"/>
              <a:t>26/08/2025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991B368-5F89-D740-314D-42A2BAD592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3187558-36F3-4C3A-ED00-F2BEF6B65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A602F-E363-432B-9444-80916560B1A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502249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17AFB66-A748-F9EE-A2F3-6504BBC77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ABF5FCC-9C5D-23DF-D602-1F9AB412BD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4750205-3128-87C5-2B6E-556070F55A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6849A-E85B-4916-A5E0-8D9605592D51}" type="datetimeFigureOut">
              <a:rPr lang="pt-BR" smtClean="0"/>
              <a:t>26/08/2025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16112BD-B471-553D-5F9D-3433D10B79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4DE640A-4D58-4029-CAE4-C75359D61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A602F-E363-432B-9444-80916560B1A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012710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24820A-0724-84B1-32CD-1DFB0CEFB8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137FB3D-CC7A-821F-26D3-3B4F529D82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D2873F8-D842-80FC-BBD4-3BC2073E99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6849A-E85B-4916-A5E0-8D9605592D51}" type="datetimeFigureOut">
              <a:rPr lang="pt-BR" smtClean="0"/>
              <a:t>26/08/2025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3D8A54F-C309-ECD9-9F43-FF352B2539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C81FA4A-6703-1E5F-2A33-B477083B9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A602F-E363-432B-9444-80916560B1A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995676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B6E19E-2B98-C170-29A0-5CDB178B1D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071D10E-05AF-5869-5ECE-0B1495443D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567E21BA-B94E-EE4F-342C-0CA9E9DB93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4D5A9B1-DFB7-19BF-CDA0-8DA629BB37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6849A-E85B-4916-A5E0-8D9605592D51}" type="datetimeFigureOut">
              <a:rPr lang="pt-BR" smtClean="0"/>
              <a:t>26/08/2025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8CF1C2B-FBA3-9292-C42B-0ED586B7DB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541E30A6-90F1-7B5C-E97B-3C18E9525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A602F-E363-432B-9444-80916560B1A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290279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B6FAA8D-C37B-8C3A-1333-F700A597F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2BF6160-47D6-824F-E8E9-7756E7EDD9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C6B79F36-AC59-E58B-F025-31D4A40F4C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518765D7-26BF-A7A4-CF77-35CFFEFC23D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9D3B644E-7643-64AE-35C3-A3FFEF82706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91FF987D-BA9A-BFD1-335C-8CFF52793B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6849A-E85B-4916-A5E0-8D9605592D51}" type="datetimeFigureOut">
              <a:rPr lang="pt-BR" smtClean="0"/>
              <a:t>26/08/2025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46920DCF-3709-37AA-2717-3BBFD66A88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EC0AD42C-A44B-646E-62D3-C29D469A69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A602F-E363-432B-9444-80916560B1A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55819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ACE7CA-BFA4-9D9A-A24E-48F8E2AD9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F09D33C1-FBBD-EDBA-E855-92CF635047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6849A-E85B-4916-A5E0-8D9605592D51}" type="datetimeFigureOut">
              <a:rPr lang="pt-BR" smtClean="0"/>
              <a:t>26/08/2025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1878905F-98CB-BC0C-B69A-F0D2E0ED57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E3297118-442D-13EB-59F9-CA35D36DE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A602F-E363-432B-9444-80916560B1A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03800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E9403471-D047-8A65-DE3A-F5C6A06BB2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6849A-E85B-4916-A5E0-8D9605592D51}" type="datetimeFigureOut">
              <a:rPr lang="pt-BR" smtClean="0"/>
              <a:t>26/08/2025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871806E7-F470-C073-253C-23746CB9E8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006B1327-53F8-D99A-D2CB-59BB2681F1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A602F-E363-432B-9444-80916560B1A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160844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EE777C-B8ED-602F-2C2E-F52CA10027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BAB281E-859A-9D7C-C07A-A528904178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E9DEF519-B599-0A7F-7CFC-D0FCEAD95E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DF067F4-4B83-DF91-F678-4551FFA926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6849A-E85B-4916-A5E0-8D9605592D51}" type="datetimeFigureOut">
              <a:rPr lang="pt-BR" smtClean="0"/>
              <a:t>26/08/2025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E7F5C08-76FE-A28A-D103-DCC314E65A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9FEA100E-45AF-B440-47A4-18BDD084CA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A602F-E363-432B-9444-80916560B1A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71106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F73552-622E-50AA-CB04-FA0595DF24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95DCFA7A-D26D-A152-8AD8-E4D4D45501B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14A669F2-35A9-2905-B665-4B6972EE3B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DF4E611-88D6-9B51-EAF7-3EFC7D00A2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6849A-E85B-4916-A5E0-8D9605592D51}" type="datetimeFigureOut">
              <a:rPr lang="pt-BR" smtClean="0"/>
              <a:t>26/08/2025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2DE57F2-6075-C577-2D60-CE61E942FB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A9D66AE-87C8-2665-BCC5-B248547AF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A602F-E363-432B-9444-80916560B1A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072231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D92554B5-3333-7449-4B46-8B610FB3F6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8B584AA-0B80-84E8-D5D6-12FE3DC8A2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B9F52A4-6BE1-7A48-7D30-49AC2270D4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406849A-E85B-4916-A5E0-8D9605592D51}" type="datetimeFigureOut">
              <a:rPr lang="pt-BR" smtClean="0"/>
              <a:t>26/08/2025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957233A-81F7-B00C-C2AE-301B44C296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0BCAE56-0725-98B8-60CD-1B629FE191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A3A602F-E363-432B-9444-80916560B1A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51631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sv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svg"/><Relationship Id="rId9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849C7DC-E1D2-67CF-7FFB-F099C6451F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8B3D1CA1-2666-9028-B379-E844746F4F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 dirty="0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2232FCD5-B7C0-04C1-E282-8B7C3200BD4C}"/>
              </a:ext>
            </a:extLst>
          </p:cNvPr>
          <p:cNvSpPr/>
          <p:nvPr/>
        </p:nvSpPr>
        <p:spPr>
          <a:xfrm>
            <a:off x="819150" y="711777"/>
            <a:ext cx="10553700" cy="5434445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24" name="Imagem 23" descr="Logotipo&#10;&#10;O conteúdo gerado por IA pode estar incorreto.">
            <a:extLst>
              <a:ext uri="{FF2B5EF4-FFF2-40B4-BE49-F238E27FC236}">
                <a16:creationId xmlns:a16="http://schemas.microsoft.com/office/drawing/2014/main" id="{CC121EDD-DC0B-6F50-4031-684B06A332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8767" y="1123313"/>
            <a:ext cx="5754466" cy="3236887"/>
          </a:xfrm>
          <a:prstGeom prst="rect">
            <a:avLst/>
          </a:prstGeom>
        </p:spPr>
      </p:pic>
      <p:sp>
        <p:nvSpPr>
          <p:cNvPr id="25" name="CaixaDeTexto 24">
            <a:extLst>
              <a:ext uri="{FF2B5EF4-FFF2-40B4-BE49-F238E27FC236}">
                <a16:creationId xmlns:a16="http://schemas.microsoft.com/office/drawing/2014/main" id="{A87C875E-99A2-F750-8457-37A37F31BADF}"/>
              </a:ext>
            </a:extLst>
          </p:cNvPr>
          <p:cNvSpPr txBox="1"/>
          <p:nvPr/>
        </p:nvSpPr>
        <p:spPr>
          <a:xfrm>
            <a:off x="819150" y="4162912"/>
            <a:ext cx="10553700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500" b="1" dirty="0">
                <a:solidFill>
                  <a:srgbClr val="00813B"/>
                </a:solidFill>
                <a:latin typeface="Arial Nova Light" panose="020B0304020202020204" pitchFamily="34" charset="0"/>
              </a:rPr>
              <a:t>Trabalho de </a:t>
            </a:r>
            <a:r>
              <a:rPr lang="pt-BR" sz="5500" b="1" dirty="0">
                <a:solidFill>
                  <a:srgbClr val="00D365"/>
                </a:solidFill>
                <a:latin typeface="Arial Nova Light" panose="020B0304020202020204" pitchFamily="34" charset="0"/>
              </a:rPr>
              <a:t>Conclusão de Curso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7E814FA6-AD9E-FEC8-7B89-081430AB33AB}"/>
              </a:ext>
            </a:extLst>
          </p:cNvPr>
          <p:cNvSpPr txBox="1"/>
          <p:nvPr/>
        </p:nvSpPr>
        <p:spPr>
          <a:xfrm>
            <a:off x="819150" y="5132408"/>
            <a:ext cx="10553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latin typeface="Arial Nova Light" panose="020B0304020202020204" pitchFamily="34" charset="0"/>
              </a:rPr>
              <a:t>Adilson, Fabio, Gabriel </a:t>
            </a:r>
            <a:r>
              <a:rPr lang="pt-BR" sz="2800" b="1" dirty="0" err="1">
                <a:latin typeface="Arial Nova Light" panose="020B0304020202020204" pitchFamily="34" charset="0"/>
              </a:rPr>
              <a:t>Possato</a:t>
            </a:r>
            <a:r>
              <a:rPr lang="pt-BR" sz="2800" b="1">
                <a:latin typeface="Arial Nova Light" panose="020B0304020202020204" pitchFamily="34" charset="0"/>
              </a:rPr>
              <a:t>, Gabriel Schultes, Paulo, Shara</a:t>
            </a:r>
          </a:p>
        </p:txBody>
      </p:sp>
    </p:spTree>
    <p:extLst>
      <p:ext uri="{BB962C8B-B14F-4D97-AF65-F5344CB8AC3E}">
        <p14:creationId xmlns:p14="http://schemas.microsoft.com/office/powerpoint/2010/main" val="39985064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8AA6338-5233-1F99-5418-01318C7B67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DFBB8D70-C819-EC0E-FD2D-570BF09828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3F6D41DF-1C95-FD67-E1B5-69C64B49D2D0}"/>
              </a:ext>
            </a:extLst>
          </p:cNvPr>
          <p:cNvSpPr/>
          <p:nvPr/>
        </p:nvSpPr>
        <p:spPr>
          <a:xfrm>
            <a:off x="819150" y="538769"/>
            <a:ext cx="10553700" cy="5780462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34E37E44-8D73-E4D6-BF3C-61B144879334}"/>
              </a:ext>
            </a:extLst>
          </p:cNvPr>
          <p:cNvSpPr txBox="1"/>
          <p:nvPr/>
        </p:nvSpPr>
        <p:spPr>
          <a:xfrm>
            <a:off x="819150" y="538769"/>
            <a:ext cx="10553700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500" b="1" dirty="0">
                <a:solidFill>
                  <a:srgbClr val="00813B"/>
                </a:solidFill>
                <a:latin typeface="Arial Nova Light" panose="020B0304020202020204" pitchFamily="34" charset="0"/>
              </a:rPr>
              <a:t>Objetivo </a:t>
            </a:r>
            <a:r>
              <a:rPr lang="pt-BR" sz="5500" b="1" dirty="0">
                <a:solidFill>
                  <a:srgbClr val="00D365"/>
                </a:solidFill>
                <a:latin typeface="Arial Nova Light" panose="020B0304020202020204" pitchFamily="34" charset="0"/>
              </a:rPr>
              <a:t>Geral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BEE87CC-EF87-1C06-3581-C587CC092897}"/>
              </a:ext>
            </a:extLst>
          </p:cNvPr>
          <p:cNvSpPr txBox="1"/>
          <p:nvPr/>
        </p:nvSpPr>
        <p:spPr>
          <a:xfrm>
            <a:off x="819150" y="1541739"/>
            <a:ext cx="7124326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3700" dirty="0">
                <a:latin typeface="Arial Nova Light" panose="020B0304020202020204" pitchFamily="34" charset="0"/>
              </a:rPr>
              <a:t>Pretendemos proporcionar </a:t>
            </a:r>
            <a:r>
              <a:rPr lang="pt-BR" sz="3700" b="1" dirty="0">
                <a:solidFill>
                  <a:srgbClr val="3E6D35"/>
                </a:solidFill>
                <a:latin typeface="Arial Nova Light" panose="020B0304020202020204" pitchFamily="34" charset="0"/>
              </a:rPr>
              <a:t>informações relevantes sobre sua composição e impacto na saúde, </a:t>
            </a:r>
            <a:r>
              <a:rPr lang="pt-BR" sz="3700" dirty="0">
                <a:latin typeface="Arial Nova Light" panose="020B0304020202020204" pitchFamily="34" charset="0"/>
              </a:rPr>
              <a:t>permitindo a </a:t>
            </a:r>
            <a:r>
              <a:rPr lang="pt-BR" sz="3700" b="1" dirty="0">
                <a:solidFill>
                  <a:srgbClr val="2FB206"/>
                </a:solidFill>
                <a:latin typeface="Arial Nova Light" panose="020B0304020202020204" pitchFamily="34" charset="0"/>
              </a:rPr>
              <a:t>criação de planos alimentares personalizados, </a:t>
            </a:r>
            <a:r>
              <a:rPr lang="pt-BR" sz="3700" dirty="0">
                <a:latin typeface="Arial Nova Light" panose="020B0304020202020204" pitchFamily="34" charset="0"/>
              </a:rPr>
              <a:t>auxiliando os usuários a atingirem seus objetivos nutricionais de forma prática e eficiente. </a:t>
            </a:r>
          </a:p>
        </p:txBody>
      </p:sp>
      <p:pic>
        <p:nvPicPr>
          <p:cNvPr id="6" name="Imagem 5" descr="Uma imagem contendo Logotipo&#10;&#10;O conteúdo gerado por IA pode estar incorreto.">
            <a:extLst>
              <a:ext uri="{FF2B5EF4-FFF2-40B4-BE49-F238E27FC236}">
                <a16:creationId xmlns:a16="http://schemas.microsoft.com/office/drawing/2014/main" id="{CAD36D84-3D25-8521-E6EB-3E76AD08ED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3476" y="1996244"/>
            <a:ext cx="3276821" cy="2865511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B5D1DDB5-787E-4DB9-8775-E25F5A9FBD05}"/>
              </a:ext>
            </a:extLst>
          </p:cNvPr>
          <p:cNvSpPr txBox="1"/>
          <p:nvPr/>
        </p:nvSpPr>
        <p:spPr>
          <a:xfrm>
            <a:off x="7943476" y="4861755"/>
            <a:ext cx="327682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latin typeface="Arial Nova Light" panose="020B0304020202020204" pitchFamily="34" charset="0"/>
              </a:rPr>
              <a:t>Ilustração de Amigos </a:t>
            </a:r>
            <a:r>
              <a:rPr lang="pt-BR" sz="1000" dirty="0">
                <a:latin typeface="Arial Nova Light" panose="020B0304020202020204" pitchFamily="34" charset="0"/>
              </a:rPr>
              <a:t>- Fonte: https://encrypted-tbn1.gstatic.com/</a:t>
            </a:r>
            <a:r>
              <a:rPr lang="pt-BR" sz="1000" dirty="0" err="1">
                <a:latin typeface="Arial Nova Light" panose="020B0304020202020204" pitchFamily="34" charset="0"/>
              </a:rPr>
              <a:t>images?q</a:t>
            </a:r>
            <a:r>
              <a:rPr lang="pt-BR" sz="1000" dirty="0">
                <a:latin typeface="Arial Nova Light" panose="020B0304020202020204" pitchFamily="34" charset="0"/>
              </a:rPr>
              <a:t>=tbn:ANd9GcRB4Y9UCZ4ucKMvKs835KKlLplJ4m0XfP0r7k1nTO4XLBR-3C-b)</a:t>
            </a:r>
          </a:p>
        </p:txBody>
      </p:sp>
    </p:spTree>
    <p:extLst>
      <p:ext uri="{BB962C8B-B14F-4D97-AF65-F5344CB8AC3E}">
        <p14:creationId xmlns:p14="http://schemas.microsoft.com/office/powerpoint/2010/main" val="3174423001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D1ADB76-C33A-F08D-788D-539B7AD84F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512680EB-8224-847A-62BB-F655AFDEC6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4D61D44B-1305-3DAF-665E-A096ACEB13D8}"/>
              </a:ext>
            </a:extLst>
          </p:cNvPr>
          <p:cNvSpPr/>
          <p:nvPr/>
        </p:nvSpPr>
        <p:spPr>
          <a:xfrm>
            <a:off x="819150" y="538769"/>
            <a:ext cx="10553700" cy="5780462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3114BCE7-9F87-22DD-489D-16E45D1B9DB9}"/>
              </a:ext>
            </a:extLst>
          </p:cNvPr>
          <p:cNvSpPr txBox="1"/>
          <p:nvPr/>
        </p:nvSpPr>
        <p:spPr>
          <a:xfrm>
            <a:off x="819150" y="538769"/>
            <a:ext cx="10553700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500" b="1" dirty="0">
                <a:solidFill>
                  <a:srgbClr val="00813B"/>
                </a:solidFill>
                <a:latin typeface="Arial Nova Light" panose="020B0304020202020204" pitchFamily="34" charset="0"/>
              </a:rPr>
              <a:t>Objetivos </a:t>
            </a:r>
            <a:r>
              <a:rPr lang="pt-BR" sz="5500" b="1" dirty="0">
                <a:solidFill>
                  <a:srgbClr val="00D365"/>
                </a:solidFill>
                <a:latin typeface="Arial Nova Light" panose="020B0304020202020204" pitchFamily="34" charset="0"/>
              </a:rPr>
              <a:t>Específicos</a:t>
            </a:r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id="{AD234DBB-63CA-73DA-408A-939232633D0A}"/>
              </a:ext>
            </a:extLst>
          </p:cNvPr>
          <p:cNvSpPr/>
          <p:nvPr/>
        </p:nvSpPr>
        <p:spPr>
          <a:xfrm>
            <a:off x="994407" y="1857501"/>
            <a:ext cx="628650" cy="628650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2" descr="Ícone&#10;&#10;O conteúdo gerado por IA pode estar incorreto.">
            <a:extLst>
              <a:ext uri="{FF2B5EF4-FFF2-40B4-BE49-F238E27FC236}">
                <a16:creationId xmlns:a16="http://schemas.microsoft.com/office/drawing/2014/main" id="{2BC3CBCA-4983-4A60-9018-FCD28F4C8CA9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07567" y="1943226"/>
            <a:ext cx="420624" cy="420624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9E98C906-187A-C62E-24D2-E03AEFA2A41F}"/>
              </a:ext>
            </a:extLst>
          </p:cNvPr>
          <p:cNvSpPr txBox="1"/>
          <p:nvPr/>
        </p:nvSpPr>
        <p:spPr>
          <a:xfrm>
            <a:off x="1623056" y="1740939"/>
            <a:ext cx="876406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500" dirty="0">
                <a:latin typeface="Arial Nova Light" panose="020B0304020202020204" pitchFamily="34" charset="0"/>
              </a:rPr>
              <a:t>Implementar um módulo de formulário de cadastro e login de usuários </a:t>
            </a:r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E6D4D309-E564-C9F5-1DB9-BF2CA839A047}"/>
              </a:ext>
            </a:extLst>
          </p:cNvPr>
          <p:cNvSpPr/>
          <p:nvPr/>
        </p:nvSpPr>
        <p:spPr>
          <a:xfrm>
            <a:off x="994408" y="3018782"/>
            <a:ext cx="628650" cy="628650"/>
          </a:xfrm>
          <a:prstGeom prst="ellipse">
            <a:avLst/>
          </a:prstGeom>
          <a:solidFill>
            <a:srgbClr val="00D36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4A61D3FF-8DE3-DC09-E684-89CCC53C6804}"/>
              </a:ext>
            </a:extLst>
          </p:cNvPr>
          <p:cNvSpPr txBox="1"/>
          <p:nvPr/>
        </p:nvSpPr>
        <p:spPr>
          <a:xfrm>
            <a:off x="1623056" y="2897688"/>
            <a:ext cx="876406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500" dirty="0">
                <a:latin typeface="Arial Nova Light" panose="020B0304020202020204" pitchFamily="34" charset="0"/>
              </a:rPr>
              <a:t>Criar um módulo de formulário de criação do perfil alimentar personalizado</a:t>
            </a:r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E4F51DAD-05B5-AD2C-67CC-76C62EA3D876}"/>
              </a:ext>
            </a:extLst>
          </p:cNvPr>
          <p:cNvSpPr/>
          <p:nvPr/>
        </p:nvSpPr>
        <p:spPr>
          <a:xfrm>
            <a:off x="994408" y="4180063"/>
            <a:ext cx="628650" cy="628650"/>
          </a:xfrm>
          <a:prstGeom prst="ellipse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0" name="Imagem 19" descr="Forma&#10;&#10;O conteúdo gerado por IA pode estar incorreto.">
            <a:extLst>
              <a:ext uri="{FF2B5EF4-FFF2-40B4-BE49-F238E27FC236}">
                <a16:creationId xmlns:a16="http://schemas.microsoft.com/office/drawing/2014/main" id="{E4164C23-3AE9-5B2C-4723-47ECB684A6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012" y="4274870"/>
            <a:ext cx="420747" cy="420747"/>
          </a:xfrm>
          <a:prstGeom prst="rect">
            <a:avLst/>
          </a:prstGeom>
        </p:spPr>
      </p:pic>
      <p:sp>
        <p:nvSpPr>
          <p:cNvPr id="21" name="CaixaDeTexto 20">
            <a:extLst>
              <a:ext uri="{FF2B5EF4-FFF2-40B4-BE49-F238E27FC236}">
                <a16:creationId xmlns:a16="http://schemas.microsoft.com/office/drawing/2014/main" id="{5CC78297-77D4-9871-2383-FE0533164E46}"/>
              </a:ext>
            </a:extLst>
          </p:cNvPr>
          <p:cNvSpPr txBox="1"/>
          <p:nvPr/>
        </p:nvSpPr>
        <p:spPr>
          <a:xfrm>
            <a:off x="1623056" y="4049915"/>
            <a:ext cx="876406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500" dirty="0">
                <a:latin typeface="Arial Nova Light" panose="020B0304020202020204" pitchFamily="34" charset="0"/>
              </a:rPr>
              <a:t>Desenvolver um módulo que permita a visualização e controle da dieta </a:t>
            </a:r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69710932-5747-8C17-9361-35BCFD2B5D29}"/>
              </a:ext>
            </a:extLst>
          </p:cNvPr>
          <p:cNvSpPr/>
          <p:nvPr/>
        </p:nvSpPr>
        <p:spPr>
          <a:xfrm>
            <a:off x="994408" y="5341344"/>
            <a:ext cx="628650" cy="628650"/>
          </a:xfrm>
          <a:prstGeom prst="ellipse">
            <a:avLst/>
          </a:prstGeom>
          <a:solidFill>
            <a:srgbClr val="FF797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4" name="Imagem 23" descr="Forma&#10;&#10;O conteúdo gerado por IA pode estar incorreto.">
            <a:extLst>
              <a:ext uri="{FF2B5EF4-FFF2-40B4-BE49-F238E27FC236}">
                <a16:creationId xmlns:a16="http://schemas.microsoft.com/office/drawing/2014/main" id="{0EE4AED8-9548-25BC-55B7-2C092AAB03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823" y="3113572"/>
            <a:ext cx="400110" cy="400110"/>
          </a:xfrm>
          <a:prstGeom prst="rect">
            <a:avLst/>
          </a:prstGeom>
        </p:spPr>
      </p:pic>
      <p:pic>
        <p:nvPicPr>
          <p:cNvPr id="29" name="Imagem 28" descr="Imagem em preto e branco&#10;&#10;O conteúdo gerado por IA pode estar incorreto.">
            <a:extLst>
              <a:ext uri="{FF2B5EF4-FFF2-40B4-BE49-F238E27FC236}">
                <a16:creationId xmlns:a16="http://schemas.microsoft.com/office/drawing/2014/main" id="{C9613200-BA48-CEF1-0A79-981F125359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017" y="5471963"/>
            <a:ext cx="363431" cy="363431"/>
          </a:xfrm>
          <a:prstGeom prst="rect">
            <a:avLst/>
          </a:prstGeom>
        </p:spPr>
      </p:pic>
      <p:sp>
        <p:nvSpPr>
          <p:cNvPr id="30" name="CaixaDeTexto 29">
            <a:extLst>
              <a:ext uri="{FF2B5EF4-FFF2-40B4-BE49-F238E27FC236}">
                <a16:creationId xmlns:a16="http://schemas.microsoft.com/office/drawing/2014/main" id="{8633DD32-4A26-8DC7-C162-6A5C0EAF2E99}"/>
              </a:ext>
            </a:extLst>
          </p:cNvPr>
          <p:cNvSpPr txBox="1"/>
          <p:nvPr/>
        </p:nvSpPr>
        <p:spPr>
          <a:xfrm>
            <a:off x="1623055" y="5222791"/>
            <a:ext cx="876406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500" dirty="0">
                <a:latin typeface="Arial Nova Light" panose="020B0304020202020204" pitchFamily="34" charset="0"/>
              </a:rPr>
              <a:t>Construir um módulo de ferramentas que permita o monitoramento do progresso</a:t>
            </a:r>
          </a:p>
        </p:txBody>
      </p:sp>
      <p:pic>
        <p:nvPicPr>
          <p:cNvPr id="32" name="Imagem 31" descr="Árvore com folhas verdes&#10;&#10;O conteúdo gerado por IA pode estar incorreto.">
            <a:extLst>
              <a:ext uri="{FF2B5EF4-FFF2-40B4-BE49-F238E27FC236}">
                <a16:creationId xmlns:a16="http://schemas.microsoft.com/office/drawing/2014/main" id="{797588A6-C67E-C79A-961F-06ED2C288CF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9448" y="-256032"/>
            <a:ext cx="3088461" cy="9265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40936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/>
      <p:bldP spid="11" grpId="0" animBg="1"/>
      <p:bldP spid="17" grpId="0"/>
      <p:bldP spid="18" grpId="0" animBg="1"/>
      <p:bldP spid="21" grpId="0"/>
      <p:bldP spid="22" grpId="0" animBg="1"/>
      <p:bldP spid="3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CEFAFDF-601E-4C68-FB3D-3D9DE887D3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E68A716A-14D6-9AC2-6B6C-BBAD14B12B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C80139ED-0361-68AE-3D9A-BF0B3675D1AD}"/>
              </a:ext>
            </a:extLst>
          </p:cNvPr>
          <p:cNvSpPr/>
          <p:nvPr/>
        </p:nvSpPr>
        <p:spPr>
          <a:xfrm>
            <a:off x="819150" y="711777"/>
            <a:ext cx="10553700" cy="5434445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D0B2ED60-FE35-44E8-8D6C-652913EFDEBE}"/>
              </a:ext>
            </a:extLst>
          </p:cNvPr>
          <p:cNvSpPr txBox="1"/>
          <p:nvPr/>
        </p:nvSpPr>
        <p:spPr>
          <a:xfrm>
            <a:off x="819150" y="1969642"/>
            <a:ext cx="10553700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500" b="1" dirty="0">
                <a:solidFill>
                  <a:srgbClr val="00813B"/>
                </a:solidFill>
                <a:latin typeface="Arial Nova Light" panose="020B0304020202020204" pitchFamily="34" charset="0"/>
              </a:rPr>
              <a:t>Software</a:t>
            </a:r>
            <a:endParaRPr lang="pt-BR" sz="5500" b="1" dirty="0">
              <a:solidFill>
                <a:srgbClr val="00D365"/>
              </a:solidFill>
              <a:latin typeface="Arial Nova Light" panose="020B0304020202020204" pitchFamily="34" charset="0"/>
            </a:endParaRPr>
          </a:p>
        </p:txBody>
      </p: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5FADFF1A-A115-46BF-82E5-469FBB26C4CB}"/>
              </a:ext>
            </a:extLst>
          </p:cNvPr>
          <p:cNvCxnSpPr/>
          <p:nvPr/>
        </p:nvCxnSpPr>
        <p:spPr>
          <a:xfrm>
            <a:off x="1430274" y="2955469"/>
            <a:ext cx="9217152" cy="0"/>
          </a:xfrm>
          <a:prstGeom prst="line">
            <a:avLst/>
          </a:prstGeom>
          <a:ln>
            <a:solidFill>
              <a:srgbClr val="477D3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Imagem 9" descr="Logotipo&#10;&#10;O conteúdo gerado por IA pode estar incorreto.">
            <a:extLst>
              <a:ext uri="{FF2B5EF4-FFF2-40B4-BE49-F238E27FC236}">
                <a16:creationId xmlns:a16="http://schemas.microsoft.com/office/drawing/2014/main" id="{75AB8587-C79D-45B4-8130-44AE2467A3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5803" y="3143575"/>
            <a:ext cx="4326093" cy="2433427"/>
          </a:xfrm>
          <a:prstGeom prst="rect">
            <a:avLst/>
          </a:prstGeom>
        </p:spPr>
      </p:pic>
      <p:pic>
        <p:nvPicPr>
          <p:cNvPr id="2" name="Imagem 1" descr="Árvore com folhas verdes&#10;&#10;O conteúdo gerado por IA pode estar incorreto.">
            <a:extLst>
              <a:ext uri="{FF2B5EF4-FFF2-40B4-BE49-F238E27FC236}">
                <a16:creationId xmlns:a16="http://schemas.microsoft.com/office/drawing/2014/main" id="{FF71E072-2213-E249-9D70-C4AE384D7A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9448" y="-7123176"/>
            <a:ext cx="3088461" cy="9265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81621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D1ADB76-C33A-F08D-788D-539B7AD84F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512680EB-8224-847A-62BB-F655AFDEC6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4D61D44B-1305-3DAF-665E-A096ACEB13D8}"/>
              </a:ext>
            </a:extLst>
          </p:cNvPr>
          <p:cNvSpPr/>
          <p:nvPr/>
        </p:nvSpPr>
        <p:spPr>
          <a:xfrm>
            <a:off x="819150" y="538769"/>
            <a:ext cx="10553700" cy="5780462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3114BCE7-9F87-22DD-489D-16E45D1B9DB9}"/>
              </a:ext>
            </a:extLst>
          </p:cNvPr>
          <p:cNvSpPr txBox="1"/>
          <p:nvPr/>
        </p:nvSpPr>
        <p:spPr>
          <a:xfrm>
            <a:off x="819150" y="538769"/>
            <a:ext cx="10553700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500" b="1" dirty="0">
                <a:solidFill>
                  <a:srgbClr val="00813B"/>
                </a:solidFill>
                <a:latin typeface="Arial Nova Light" panose="020B0304020202020204" pitchFamily="34" charset="0"/>
              </a:rPr>
              <a:t>Cadastro </a:t>
            </a:r>
            <a:r>
              <a:rPr lang="pt-BR" sz="5500" b="1" dirty="0">
                <a:solidFill>
                  <a:srgbClr val="00D365"/>
                </a:solidFill>
                <a:latin typeface="Arial Nova Light" panose="020B0304020202020204" pitchFamily="34" charset="0"/>
              </a:rPr>
              <a:t>e Login</a:t>
            </a:r>
          </a:p>
        </p:txBody>
      </p:sp>
    </p:spTree>
    <p:extLst>
      <p:ext uri="{BB962C8B-B14F-4D97-AF65-F5344CB8AC3E}">
        <p14:creationId xmlns:p14="http://schemas.microsoft.com/office/powerpoint/2010/main" val="2260947078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D1ADB76-C33A-F08D-788D-539B7AD84F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512680EB-8224-847A-62BB-F655AFDEC6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4D61D44B-1305-3DAF-665E-A096ACEB13D8}"/>
              </a:ext>
            </a:extLst>
          </p:cNvPr>
          <p:cNvSpPr/>
          <p:nvPr/>
        </p:nvSpPr>
        <p:spPr>
          <a:xfrm>
            <a:off x="819150" y="538769"/>
            <a:ext cx="10553700" cy="5780462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3114BCE7-9F87-22DD-489D-16E45D1B9DB9}"/>
              </a:ext>
            </a:extLst>
          </p:cNvPr>
          <p:cNvSpPr txBox="1"/>
          <p:nvPr/>
        </p:nvSpPr>
        <p:spPr>
          <a:xfrm>
            <a:off x="819150" y="538769"/>
            <a:ext cx="10553700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500" b="1" dirty="0">
                <a:solidFill>
                  <a:srgbClr val="00813B"/>
                </a:solidFill>
                <a:latin typeface="Arial Nova Light" panose="020B0304020202020204" pitchFamily="34" charset="0"/>
              </a:rPr>
              <a:t>Formulário </a:t>
            </a:r>
            <a:r>
              <a:rPr lang="pt-BR" sz="5500" b="1" dirty="0">
                <a:solidFill>
                  <a:srgbClr val="00D365"/>
                </a:solidFill>
                <a:latin typeface="Arial Nova Light" panose="020B0304020202020204" pitchFamily="34" charset="0"/>
              </a:rPr>
              <a:t>do perfil alimentar</a:t>
            </a:r>
          </a:p>
        </p:txBody>
      </p:sp>
    </p:spTree>
    <p:extLst>
      <p:ext uri="{BB962C8B-B14F-4D97-AF65-F5344CB8AC3E}">
        <p14:creationId xmlns:p14="http://schemas.microsoft.com/office/powerpoint/2010/main" val="923930083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D1ADB76-C33A-F08D-788D-539B7AD84F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512680EB-8224-847A-62BB-F655AFDEC6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4D61D44B-1305-3DAF-665E-A096ACEB13D8}"/>
              </a:ext>
            </a:extLst>
          </p:cNvPr>
          <p:cNvSpPr/>
          <p:nvPr/>
        </p:nvSpPr>
        <p:spPr>
          <a:xfrm>
            <a:off x="819150" y="538769"/>
            <a:ext cx="10553700" cy="5780462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3114BCE7-9F87-22DD-489D-16E45D1B9DB9}"/>
              </a:ext>
            </a:extLst>
          </p:cNvPr>
          <p:cNvSpPr txBox="1"/>
          <p:nvPr/>
        </p:nvSpPr>
        <p:spPr>
          <a:xfrm>
            <a:off x="819150" y="538769"/>
            <a:ext cx="10553700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500" b="1" dirty="0">
                <a:solidFill>
                  <a:srgbClr val="00813B"/>
                </a:solidFill>
                <a:latin typeface="Arial Nova Light" panose="020B0304020202020204" pitchFamily="34" charset="0"/>
              </a:rPr>
              <a:t>Visualização </a:t>
            </a:r>
            <a:r>
              <a:rPr lang="pt-BR" sz="5500" b="1" dirty="0">
                <a:solidFill>
                  <a:srgbClr val="00D365"/>
                </a:solidFill>
                <a:latin typeface="Arial Nova Light" panose="020B0304020202020204" pitchFamily="34" charset="0"/>
              </a:rPr>
              <a:t>da dieta</a:t>
            </a:r>
          </a:p>
        </p:txBody>
      </p:sp>
    </p:spTree>
    <p:extLst>
      <p:ext uri="{BB962C8B-B14F-4D97-AF65-F5344CB8AC3E}">
        <p14:creationId xmlns:p14="http://schemas.microsoft.com/office/powerpoint/2010/main" val="4089363271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F27468C-17EA-C9EA-1A23-E12588AC51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1F5767E0-5E38-09AD-011A-66D032A01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71013616-AC1E-F09D-F0F8-4BCE42561DD4}"/>
              </a:ext>
            </a:extLst>
          </p:cNvPr>
          <p:cNvSpPr/>
          <p:nvPr/>
        </p:nvSpPr>
        <p:spPr>
          <a:xfrm>
            <a:off x="819150" y="538769"/>
            <a:ext cx="10553700" cy="5780462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8283DE3F-8738-42D8-9D86-B1BA18C39BCE}"/>
              </a:ext>
            </a:extLst>
          </p:cNvPr>
          <p:cNvSpPr txBox="1"/>
          <p:nvPr/>
        </p:nvSpPr>
        <p:spPr>
          <a:xfrm>
            <a:off x="819150" y="538769"/>
            <a:ext cx="10553700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500" b="1" dirty="0">
                <a:solidFill>
                  <a:srgbClr val="00813B"/>
                </a:solidFill>
                <a:latin typeface="Arial Nova Light" panose="020B0304020202020204" pitchFamily="34" charset="0"/>
              </a:rPr>
              <a:t>Monitoramento </a:t>
            </a:r>
            <a:r>
              <a:rPr lang="pt-BR" sz="5500" b="1" dirty="0">
                <a:solidFill>
                  <a:srgbClr val="00D365"/>
                </a:solidFill>
                <a:latin typeface="Arial Nova Light" panose="020B0304020202020204" pitchFamily="34" charset="0"/>
              </a:rPr>
              <a:t>do progresso</a:t>
            </a:r>
          </a:p>
        </p:txBody>
      </p:sp>
    </p:spTree>
    <p:extLst>
      <p:ext uri="{BB962C8B-B14F-4D97-AF65-F5344CB8AC3E}">
        <p14:creationId xmlns:p14="http://schemas.microsoft.com/office/powerpoint/2010/main" val="26830804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CEFAFDF-601E-4C68-FB3D-3D9DE887D3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E68A716A-14D6-9AC2-6B6C-BBAD14B12B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C80139ED-0361-68AE-3D9A-BF0B3675D1AD}"/>
              </a:ext>
            </a:extLst>
          </p:cNvPr>
          <p:cNvSpPr/>
          <p:nvPr/>
        </p:nvSpPr>
        <p:spPr>
          <a:xfrm>
            <a:off x="819150" y="711777"/>
            <a:ext cx="10553700" cy="5434445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D1149495-884F-ABCA-B62F-D2E563C5DE39}"/>
              </a:ext>
            </a:extLst>
          </p:cNvPr>
          <p:cNvSpPr txBox="1"/>
          <p:nvPr/>
        </p:nvSpPr>
        <p:spPr>
          <a:xfrm>
            <a:off x="819150" y="2944252"/>
            <a:ext cx="10553700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500" b="1">
                <a:solidFill>
                  <a:srgbClr val="00813B"/>
                </a:solidFill>
                <a:latin typeface="Arial Nova Light" panose="020B0304020202020204" pitchFamily="34" charset="0"/>
              </a:rPr>
              <a:t>Metodologia</a:t>
            </a:r>
            <a:endParaRPr lang="pt-BR" sz="5500" b="1">
              <a:solidFill>
                <a:srgbClr val="00D365"/>
              </a:solidFill>
              <a:latin typeface="Arial Nova Light" panose="020B0304020202020204" pitchFamily="34" charset="0"/>
            </a:endParaRP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42A2BADA-FE5D-8B7E-3B55-D4C1E69B2EB9}"/>
              </a:ext>
            </a:extLst>
          </p:cNvPr>
          <p:cNvCxnSpPr/>
          <p:nvPr/>
        </p:nvCxnSpPr>
        <p:spPr>
          <a:xfrm>
            <a:off x="1430274" y="3930079"/>
            <a:ext cx="9217152" cy="0"/>
          </a:xfrm>
          <a:prstGeom prst="line">
            <a:avLst/>
          </a:prstGeom>
          <a:ln>
            <a:solidFill>
              <a:srgbClr val="477D3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0429004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F27468C-17EA-C9EA-1A23-E12588AC51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1F5767E0-5E38-09AD-011A-66D032A01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71013616-AC1E-F09D-F0F8-4BCE42561DD4}"/>
              </a:ext>
            </a:extLst>
          </p:cNvPr>
          <p:cNvSpPr/>
          <p:nvPr/>
        </p:nvSpPr>
        <p:spPr>
          <a:xfrm>
            <a:off x="819150" y="538769"/>
            <a:ext cx="10553700" cy="5780462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8283DE3F-8738-42D8-9D86-B1BA18C39BCE}"/>
              </a:ext>
            </a:extLst>
          </p:cNvPr>
          <p:cNvSpPr txBox="1"/>
          <p:nvPr/>
        </p:nvSpPr>
        <p:spPr>
          <a:xfrm>
            <a:off x="819150" y="529713"/>
            <a:ext cx="10553700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500" b="1" dirty="0">
                <a:solidFill>
                  <a:srgbClr val="00813B"/>
                </a:solidFill>
                <a:latin typeface="Arial Nova Light" panose="020B0304020202020204" pitchFamily="34" charset="0"/>
              </a:rPr>
              <a:t>Pesquisa</a:t>
            </a:r>
            <a:endParaRPr lang="pt-BR" sz="5500" b="1" dirty="0">
              <a:solidFill>
                <a:srgbClr val="90C254"/>
              </a:solidFill>
              <a:latin typeface="Arial Nova Light" panose="020B0304020202020204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8E552566-40AB-0193-571E-A4172FE7C4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0691" y="1508265"/>
            <a:ext cx="7544853" cy="2476846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34F9E985-22B1-4BEC-C810-9CDFF8BA97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8297" y="4072975"/>
            <a:ext cx="7649643" cy="1991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102327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48E7AC4-BF10-B99A-4F58-B4EE81E5A3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tângulo 11">
            <a:extLst>
              <a:ext uri="{FF2B5EF4-FFF2-40B4-BE49-F238E27FC236}">
                <a16:creationId xmlns:a16="http://schemas.microsoft.com/office/drawing/2014/main" id="{E4E43933-D278-6B56-11A9-1FC8084949DC}"/>
              </a:ext>
            </a:extLst>
          </p:cNvPr>
          <p:cNvSpPr/>
          <p:nvPr/>
        </p:nvSpPr>
        <p:spPr>
          <a:xfrm>
            <a:off x="819150" y="538769"/>
            <a:ext cx="10553700" cy="5780462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v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F2436A2C-FBE0-79C8-1AD2-8BB1DC52E5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BDF2507C-C96D-0847-88E0-82DACD8EB0AF}"/>
              </a:ext>
            </a:extLst>
          </p:cNvPr>
          <p:cNvSpPr txBox="1"/>
          <p:nvPr/>
        </p:nvSpPr>
        <p:spPr>
          <a:xfrm>
            <a:off x="819150" y="539896"/>
            <a:ext cx="10553700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500" b="1" dirty="0">
                <a:solidFill>
                  <a:srgbClr val="00813B"/>
                </a:solidFill>
                <a:latin typeface="Arial Nova Light" panose="020B0304020202020204" pitchFamily="34" charset="0"/>
              </a:rPr>
              <a:t>Tecnologias </a:t>
            </a:r>
            <a:r>
              <a:rPr lang="pt-BR" sz="5500" b="1" dirty="0">
                <a:solidFill>
                  <a:srgbClr val="90C254"/>
                </a:solidFill>
                <a:latin typeface="Arial Nova Light" panose="020B0304020202020204" pitchFamily="34" charset="0"/>
              </a:rPr>
              <a:t>Utilizadas</a:t>
            </a:r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E2ADEFF8-38C8-2276-AB2C-20EB9A4B06AB}"/>
              </a:ext>
            </a:extLst>
          </p:cNvPr>
          <p:cNvSpPr/>
          <p:nvPr/>
        </p:nvSpPr>
        <p:spPr>
          <a:xfrm>
            <a:off x="1052282" y="1603785"/>
            <a:ext cx="1825215" cy="182521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Gráfico 3">
            <a:extLst>
              <a:ext uri="{FF2B5EF4-FFF2-40B4-BE49-F238E27FC236}">
                <a16:creationId xmlns:a16="http://schemas.microsoft.com/office/drawing/2014/main" id="{6251D919-106B-0F7A-D24E-A350692789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43385" y="1906016"/>
            <a:ext cx="1043008" cy="1220750"/>
          </a:xfrm>
          <a:prstGeom prst="rect">
            <a:avLst/>
          </a:prstGeom>
        </p:spPr>
      </p:pic>
      <p:sp>
        <p:nvSpPr>
          <p:cNvPr id="2" name="Elipse 1">
            <a:extLst>
              <a:ext uri="{FF2B5EF4-FFF2-40B4-BE49-F238E27FC236}">
                <a16:creationId xmlns:a16="http://schemas.microsoft.com/office/drawing/2014/main" id="{6321AF70-59E8-16CE-6A58-F3F53874D95F}"/>
              </a:ext>
            </a:extLst>
          </p:cNvPr>
          <p:cNvSpPr/>
          <p:nvPr/>
        </p:nvSpPr>
        <p:spPr>
          <a:xfrm>
            <a:off x="5183392" y="1603785"/>
            <a:ext cx="1825215" cy="1825215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Elipse 2">
            <a:extLst>
              <a:ext uri="{FF2B5EF4-FFF2-40B4-BE49-F238E27FC236}">
                <a16:creationId xmlns:a16="http://schemas.microsoft.com/office/drawing/2014/main" id="{723EA854-4218-697F-39ED-12731AFB9319}"/>
              </a:ext>
            </a:extLst>
          </p:cNvPr>
          <p:cNvSpPr/>
          <p:nvPr/>
        </p:nvSpPr>
        <p:spPr>
          <a:xfrm>
            <a:off x="9314502" y="1603784"/>
            <a:ext cx="1825215" cy="182521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AF383FC6-D95E-2EED-99C7-01158B9A8A60}"/>
              </a:ext>
            </a:extLst>
          </p:cNvPr>
          <p:cNvSpPr/>
          <p:nvPr/>
        </p:nvSpPr>
        <p:spPr>
          <a:xfrm>
            <a:off x="1052282" y="3961508"/>
            <a:ext cx="1825215" cy="1825215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1DA28A34-D3E8-0491-0A1C-3F29FAD6348B}"/>
              </a:ext>
            </a:extLst>
          </p:cNvPr>
          <p:cNvSpPr/>
          <p:nvPr/>
        </p:nvSpPr>
        <p:spPr>
          <a:xfrm>
            <a:off x="5183392" y="3961508"/>
            <a:ext cx="1825215" cy="182521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0B216EA3-081F-8310-5F5D-2D3AA341C006}"/>
              </a:ext>
            </a:extLst>
          </p:cNvPr>
          <p:cNvSpPr/>
          <p:nvPr/>
        </p:nvSpPr>
        <p:spPr>
          <a:xfrm>
            <a:off x="9314502" y="3961508"/>
            <a:ext cx="1825215" cy="182521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6" name="Imagem 15" descr="Logotipo&#10;&#10;O conteúdo gerado por IA pode estar incorreto.">
            <a:extLst>
              <a:ext uri="{FF2B5EF4-FFF2-40B4-BE49-F238E27FC236}">
                <a16:creationId xmlns:a16="http://schemas.microsoft.com/office/drawing/2014/main" id="{BBA9716F-8BBA-464C-8CD5-236AEBCE409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666" y="4482298"/>
            <a:ext cx="1456446" cy="771917"/>
          </a:xfrm>
          <a:prstGeom prst="rect">
            <a:avLst/>
          </a:prstGeom>
        </p:spPr>
      </p:pic>
      <p:pic>
        <p:nvPicPr>
          <p:cNvPr id="18" name="Gráfico 17">
            <a:extLst>
              <a:ext uri="{FF2B5EF4-FFF2-40B4-BE49-F238E27FC236}">
                <a16:creationId xmlns:a16="http://schemas.microsoft.com/office/drawing/2014/main" id="{351E7840-073C-0AE3-A310-EE2E61FAC2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413008" y="1833400"/>
            <a:ext cx="1365982" cy="1365982"/>
          </a:xfrm>
          <a:prstGeom prst="rect">
            <a:avLst/>
          </a:prstGeom>
        </p:spPr>
      </p:pic>
      <p:pic>
        <p:nvPicPr>
          <p:cNvPr id="13" name="Imagem 12" descr="Ícone&#10;&#10;O conteúdo gerado por IA pode estar incorreto.">
            <a:extLst>
              <a:ext uri="{FF2B5EF4-FFF2-40B4-BE49-F238E27FC236}">
                <a16:creationId xmlns:a16="http://schemas.microsoft.com/office/drawing/2014/main" id="{2D75845B-827C-0215-8D94-78754E4DF8B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4975" y="1774257"/>
            <a:ext cx="1484268" cy="1484268"/>
          </a:xfrm>
          <a:prstGeom prst="rect">
            <a:avLst/>
          </a:prstGeom>
        </p:spPr>
      </p:pic>
      <p:pic>
        <p:nvPicPr>
          <p:cNvPr id="21" name="Imagem 20" descr="Ícone&#10;&#10;O conteúdo gerado por IA pode estar incorreto.">
            <a:extLst>
              <a:ext uri="{FF2B5EF4-FFF2-40B4-BE49-F238E27FC236}">
                <a16:creationId xmlns:a16="http://schemas.microsoft.com/office/drawing/2014/main" id="{A55A74A0-F35E-4AD7-B7A4-B5D67F5E3EB4}"/>
              </a:ext>
            </a:extLst>
          </p:cNvPr>
          <p:cNvPicPr>
            <a:picLocks noChangeAspect="1"/>
          </p:cNvPicPr>
          <p:nvPr/>
        </p:nvPicPr>
        <p:blipFill>
          <a:blip r:embed="rId9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2255" y="4304512"/>
            <a:ext cx="1127487" cy="1127487"/>
          </a:xfrm>
          <a:prstGeom prst="rect">
            <a:avLst/>
          </a:prstGeom>
        </p:spPr>
      </p:pic>
      <p:pic>
        <p:nvPicPr>
          <p:cNvPr id="23" name="Imagem 22" descr="Uma imagem contendo Ícone&#10;&#10;O conteúdo gerado por IA pode estar incorreto.">
            <a:extLst>
              <a:ext uri="{FF2B5EF4-FFF2-40B4-BE49-F238E27FC236}">
                <a16:creationId xmlns:a16="http://schemas.microsoft.com/office/drawing/2014/main" id="{4080A65F-58BF-43AB-A2C4-8321B7ED5B0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4564" y="4295710"/>
            <a:ext cx="1145090" cy="1145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2327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" grpId="0" animBg="1"/>
      <p:bldP spid="3" grpId="0" animBg="1"/>
      <p:bldP spid="6" grpId="0" animBg="1"/>
      <p:bldP spid="9" grpId="0" animBg="1"/>
      <p:bldP spid="1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063573C-13B5-D403-CD1C-E892CA9032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41A60364-36E2-A959-0BAB-0025923D64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FA796DFA-41D8-B04A-8955-A528751D2DDD}"/>
              </a:ext>
            </a:extLst>
          </p:cNvPr>
          <p:cNvSpPr/>
          <p:nvPr/>
        </p:nvSpPr>
        <p:spPr>
          <a:xfrm>
            <a:off x="839573" y="711777"/>
            <a:ext cx="10553700" cy="5434445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9" name="Imagem 8" descr="Uma imagem contendo Forma&#10;&#10;O conteúdo gerado por IA pode estar incorreto.">
            <a:extLst>
              <a:ext uri="{FF2B5EF4-FFF2-40B4-BE49-F238E27FC236}">
                <a16:creationId xmlns:a16="http://schemas.microsoft.com/office/drawing/2014/main" id="{EFFBC817-AF82-A064-E119-FC015092436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400000">
            <a:off x="9754172" y="678485"/>
            <a:ext cx="1580604" cy="1358945"/>
          </a:xfrm>
          <a:prstGeom prst="rect">
            <a:avLst/>
          </a:prstGeom>
        </p:spPr>
      </p:pic>
      <p:pic>
        <p:nvPicPr>
          <p:cNvPr id="10" name="Imagem 9" descr="Uma imagem contendo Forma&#10;&#10;O conteúdo gerado por IA pode estar incorreto.">
            <a:extLst>
              <a:ext uri="{FF2B5EF4-FFF2-40B4-BE49-F238E27FC236}">
                <a16:creationId xmlns:a16="http://schemas.microsoft.com/office/drawing/2014/main" id="{F9B42E4B-DAC4-2FDA-CFB0-E966B767E02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222274" flipV="1">
            <a:off x="9757638" y="4816275"/>
            <a:ext cx="1580604" cy="1358945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9DF088A8-85AA-3834-A006-076D4E026FA8}"/>
              </a:ext>
            </a:extLst>
          </p:cNvPr>
          <p:cNvSpPr txBox="1"/>
          <p:nvPr/>
        </p:nvSpPr>
        <p:spPr>
          <a:xfrm>
            <a:off x="819148" y="711777"/>
            <a:ext cx="2721203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500" b="1">
                <a:latin typeface="Arial Nova Light" panose="020B0304020202020204" pitchFamily="34" charset="0"/>
              </a:rPr>
              <a:t>Sumário</a:t>
            </a:r>
          </a:p>
        </p:txBody>
      </p:sp>
      <p:sp>
        <p:nvSpPr>
          <p:cNvPr id="18" name="Google Shape;342;p23">
            <a:extLst>
              <a:ext uri="{FF2B5EF4-FFF2-40B4-BE49-F238E27FC236}">
                <a16:creationId xmlns:a16="http://schemas.microsoft.com/office/drawing/2014/main" id="{B385E798-BD64-1A83-0072-D4BED6C58F30}"/>
              </a:ext>
            </a:extLst>
          </p:cNvPr>
          <p:cNvSpPr/>
          <p:nvPr/>
        </p:nvSpPr>
        <p:spPr>
          <a:xfrm>
            <a:off x="1193031" y="2224319"/>
            <a:ext cx="694072" cy="694072"/>
          </a:xfrm>
          <a:prstGeom prst="ellipse">
            <a:avLst/>
          </a:prstGeom>
          <a:solidFill>
            <a:srgbClr val="00D365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37150" tIns="137150" rIns="137150" bIns="1371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chemeClr val="lt1"/>
                </a:solidFill>
                <a:latin typeface="DM Sans 14pt Black" pitchFamily="2" charset="0"/>
                <a:ea typeface="DM Sans Black"/>
                <a:cs typeface="DM Sans Black"/>
                <a:sym typeface="DM Sans Black"/>
              </a:rPr>
              <a:t>1</a:t>
            </a:r>
            <a:endParaRPr sz="3000" dirty="0">
              <a:solidFill>
                <a:schemeClr val="lt1"/>
              </a:solidFill>
              <a:latin typeface="DM Sans 14pt Black" pitchFamily="2" charset="0"/>
              <a:ea typeface="DM Sans Black"/>
              <a:cs typeface="DM Sans Black"/>
              <a:sym typeface="DM Sans Black"/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E2C539D6-C975-3D4A-3710-7845AF495A0F}"/>
              </a:ext>
            </a:extLst>
          </p:cNvPr>
          <p:cNvSpPr txBox="1"/>
          <p:nvPr/>
        </p:nvSpPr>
        <p:spPr>
          <a:xfrm flipH="1">
            <a:off x="1873346" y="3723287"/>
            <a:ext cx="2011981" cy="5078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2700" b="1" dirty="0">
                <a:solidFill>
                  <a:srgbClr val="525252"/>
                </a:solidFill>
                <a:latin typeface="Arial Nova Light"/>
              </a:rPr>
              <a:t>Metodologia</a:t>
            </a:r>
          </a:p>
        </p:txBody>
      </p:sp>
      <p:sp>
        <p:nvSpPr>
          <p:cNvPr id="20" name="Google Shape;342;p23">
            <a:extLst>
              <a:ext uri="{FF2B5EF4-FFF2-40B4-BE49-F238E27FC236}">
                <a16:creationId xmlns:a16="http://schemas.microsoft.com/office/drawing/2014/main" id="{F77AD592-5CD8-87F5-AB5E-7D050BE7D58C}"/>
              </a:ext>
            </a:extLst>
          </p:cNvPr>
          <p:cNvSpPr/>
          <p:nvPr/>
        </p:nvSpPr>
        <p:spPr>
          <a:xfrm>
            <a:off x="4681066" y="2224319"/>
            <a:ext cx="694072" cy="694072"/>
          </a:xfrm>
          <a:prstGeom prst="ellipse">
            <a:avLst/>
          </a:prstGeom>
          <a:solidFill>
            <a:srgbClr val="00D365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37150" tIns="137150" rIns="137150" bIns="1371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chemeClr val="lt1"/>
                </a:solidFill>
                <a:latin typeface="DM Sans 14pt Black" pitchFamily="2" charset="0"/>
                <a:ea typeface="DM Sans Black"/>
                <a:cs typeface="DM Sans Black"/>
                <a:sym typeface="DM Sans Black"/>
              </a:rPr>
              <a:t>2</a:t>
            </a:r>
            <a:endParaRPr sz="3000" dirty="0">
              <a:solidFill>
                <a:schemeClr val="lt1"/>
              </a:solidFill>
              <a:latin typeface="DM Sans 14pt Black" pitchFamily="2" charset="0"/>
              <a:ea typeface="DM Sans Black"/>
              <a:cs typeface="DM Sans Black"/>
              <a:sym typeface="DM Sans Black"/>
            </a:endParaRPr>
          </a:p>
        </p:txBody>
      </p:sp>
      <p:sp>
        <p:nvSpPr>
          <p:cNvPr id="22" name="Google Shape;342;p23">
            <a:extLst>
              <a:ext uri="{FF2B5EF4-FFF2-40B4-BE49-F238E27FC236}">
                <a16:creationId xmlns:a16="http://schemas.microsoft.com/office/drawing/2014/main" id="{6E984C52-678C-4BC5-2831-A799228692B0}"/>
              </a:ext>
            </a:extLst>
          </p:cNvPr>
          <p:cNvSpPr/>
          <p:nvPr/>
        </p:nvSpPr>
        <p:spPr>
          <a:xfrm>
            <a:off x="8062633" y="2224319"/>
            <a:ext cx="694072" cy="694072"/>
          </a:xfrm>
          <a:prstGeom prst="ellipse">
            <a:avLst/>
          </a:prstGeom>
          <a:solidFill>
            <a:srgbClr val="00D365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37150" tIns="137150" rIns="137150" bIns="1371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chemeClr val="lt1"/>
                </a:solidFill>
                <a:latin typeface="DM Sans 14pt Black" pitchFamily="2" charset="0"/>
                <a:ea typeface="DM Sans Black"/>
                <a:cs typeface="DM Sans Black"/>
                <a:sym typeface="DM Sans Black"/>
              </a:rPr>
              <a:t>3</a:t>
            </a:r>
            <a:endParaRPr sz="3000" dirty="0">
              <a:solidFill>
                <a:schemeClr val="lt1"/>
              </a:solidFill>
              <a:latin typeface="DM Sans 14pt Black" pitchFamily="2" charset="0"/>
              <a:ea typeface="DM Sans Black"/>
              <a:cs typeface="DM Sans Black"/>
              <a:sym typeface="DM Sans Black"/>
            </a:endParaRPr>
          </a:p>
        </p:txBody>
      </p:sp>
      <p:sp>
        <p:nvSpPr>
          <p:cNvPr id="34" name="Google Shape;342;p23">
            <a:extLst>
              <a:ext uri="{FF2B5EF4-FFF2-40B4-BE49-F238E27FC236}">
                <a16:creationId xmlns:a16="http://schemas.microsoft.com/office/drawing/2014/main" id="{10DD8911-9C44-7A13-0977-94566A847819}"/>
              </a:ext>
            </a:extLst>
          </p:cNvPr>
          <p:cNvSpPr/>
          <p:nvPr/>
        </p:nvSpPr>
        <p:spPr>
          <a:xfrm>
            <a:off x="1193031" y="3630167"/>
            <a:ext cx="694072" cy="694072"/>
          </a:xfrm>
          <a:prstGeom prst="ellipse">
            <a:avLst/>
          </a:prstGeom>
          <a:solidFill>
            <a:srgbClr val="00D365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37150" tIns="137150" rIns="137150" bIns="1371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chemeClr val="lt1"/>
                </a:solidFill>
                <a:latin typeface="DM Sans 14pt Black" pitchFamily="2" charset="0"/>
                <a:ea typeface="DM Sans Black"/>
                <a:cs typeface="DM Sans Black"/>
                <a:sym typeface="DM Sans Black"/>
              </a:rPr>
              <a:t>4</a:t>
            </a:r>
            <a:endParaRPr sz="3000" dirty="0">
              <a:solidFill>
                <a:schemeClr val="lt1"/>
              </a:solidFill>
              <a:latin typeface="DM Sans 14pt Black" pitchFamily="2" charset="0"/>
              <a:ea typeface="DM Sans Black"/>
              <a:cs typeface="DM Sans Black"/>
              <a:sym typeface="DM Sans Black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260BC6D2-C86F-0140-274F-90681278BA3D}"/>
              </a:ext>
            </a:extLst>
          </p:cNvPr>
          <p:cNvSpPr txBox="1"/>
          <p:nvPr/>
        </p:nvSpPr>
        <p:spPr>
          <a:xfrm flipH="1">
            <a:off x="5375138" y="2309744"/>
            <a:ext cx="23831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rgbClr val="525252"/>
                </a:solidFill>
                <a:latin typeface="Arial Nova Light" panose="020B0304020202020204" pitchFamily="34" charset="0"/>
              </a:rPr>
              <a:t>Objetivos</a:t>
            </a:r>
          </a:p>
        </p:txBody>
      </p:sp>
      <p:sp>
        <p:nvSpPr>
          <p:cNvPr id="5" name="Google Shape;342;p23">
            <a:extLst>
              <a:ext uri="{FF2B5EF4-FFF2-40B4-BE49-F238E27FC236}">
                <a16:creationId xmlns:a16="http://schemas.microsoft.com/office/drawing/2014/main" id="{32000A67-22CA-7400-B1DB-51B3CED6EC81}"/>
              </a:ext>
            </a:extLst>
          </p:cNvPr>
          <p:cNvSpPr/>
          <p:nvPr/>
        </p:nvSpPr>
        <p:spPr>
          <a:xfrm>
            <a:off x="4681066" y="3630167"/>
            <a:ext cx="694072" cy="694072"/>
          </a:xfrm>
          <a:prstGeom prst="ellipse">
            <a:avLst/>
          </a:prstGeom>
          <a:solidFill>
            <a:srgbClr val="00D365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37150" tIns="137150" rIns="137150" bIns="1371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DM Sans 14pt Black" pitchFamily="2" charset="0"/>
                <a:ea typeface="DM Sans Black"/>
                <a:cs typeface="DM Sans Black"/>
                <a:sym typeface="DM Sans Black"/>
              </a:rPr>
              <a:t>5</a:t>
            </a:r>
            <a:endParaRPr sz="3000">
              <a:solidFill>
                <a:schemeClr val="lt1"/>
              </a:solidFill>
              <a:latin typeface="DM Sans 14pt Black" pitchFamily="2" charset="0"/>
              <a:ea typeface="DM Sans Black"/>
              <a:cs typeface="DM Sans Black"/>
              <a:sym typeface="DM Sans Black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BBEF5AE8-737A-7B83-AB66-4B437EBE6127}"/>
              </a:ext>
            </a:extLst>
          </p:cNvPr>
          <p:cNvSpPr txBox="1"/>
          <p:nvPr/>
        </p:nvSpPr>
        <p:spPr>
          <a:xfrm flipH="1">
            <a:off x="1887102" y="2125078"/>
            <a:ext cx="1998225" cy="89255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2600" b="1" dirty="0">
                <a:solidFill>
                  <a:srgbClr val="525252"/>
                </a:solidFill>
                <a:latin typeface="Arial Nova Light"/>
              </a:rPr>
              <a:t>Problema e </a:t>
            </a:r>
          </a:p>
          <a:p>
            <a:r>
              <a:rPr lang="pt-BR" sz="2600" b="1" dirty="0">
                <a:solidFill>
                  <a:srgbClr val="525252"/>
                </a:solidFill>
                <a:latin typeface="Arial Nova Light"/>
              </a:rPr>
              <a:t>Justificativa</a:t>
            </a:r>
            <a:endParaRPr lang="pt-BR" sz="2600" dirty="0"/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B6893535-EABB-43FC-9BD9-37E0BAAF5C60}"/>
              </a:ext>
            </a:extLst>
          </p:cNvPr>
          <p:cNvSpPr txBox="1"/>
          <p:nvPr/>
        </p:nvSpPr>
        <p:spPr>
          <a:xfrm flipH="1">
            <a:off x="8777130" y="2309744"/>
            <a:ext cx="2099681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2800" b="1" dirty="0">
                <a:solidFill>
                  <a:srgbClr val="525252"/>
                </a:solidFill>
                <a:latin typeface="Arial Nova Light"/>
              </a:rPr>
              <a:t>Software</a:t>
            </a:r>
            <a:endParaRPr lang="pt-BR" dirty="0"/>
          </a:p>
        </p:txBody>
      </p:sp>
      <p:sp>
        <p:nvSpPr>
          <p:cNvPr id="4" name="Google Shape;342;p23">
            <a:extLst>
              <a:ext uri="{FF2B5EF4-FFF2-40B4-BE49-F238E27FC236}">
                <a16:creationId xmlns:a16="http://schemas.microsoft.com/office/drawing/2014/main" id="{D33BB09A-45C0-8D11-0238-7FAE3FDA30E8}"/>
              </a:ext>
            </a:extLst>
          </p:cNvPr>
          <p:cNvSpPr/>
          <p:nvPr/>
        </p:nvSpPr>
        <p:spPr>
          <a:xfrm>
            <a:off x="8061535" y="3630167"/>
            <a:ext cx="694072" cy="694072"/>
          </a:xfrm>
          <a:prstGeom prst="ellipse">
            <a:avLst/>
          </a:prstGeom>
          <a:solidFill>
            <a:srgbClr val="00D365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37150" tIns="137150" rIns="137150" bIns="1371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chemeClr val="lt1"/>
                </a:solidFill>
                <a:latin typeface="DM Sans 14pt Black" pitchFamily="2" charset="0"/>
                <a:ea typeface="DM Sans Black"/>
                <a:cs typeface="DM Sans Black"/>
                <a:sym typeface="DM Sans Black"/>
              </a:rPr>
              <a:t>6</a:t>
            </a:r>
            <a:endParaRPr sz="3000" dirty="0">
              <a:solidFill>
                <a:schemeClr val="lt1"/>
              </a:solidFill>
              <a:latin typeface="DM Sans 14pt Black" pitchFamily="2" charset="0"/>
              <a:ea typeface="DM Sans Black"/>
              <a:cs typeface="DM Sans Black"/>
              <a:sym typeface="DM Sans Black"/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C92A00A1-6A89-CAEA-15C5-D06730BC0604}"/>
              </a:ext>
            </a:extLst>
          </p:cNvPr>
          <p:cNvSpPr txBox="1"/>
          <p:nvPr/>
        </p:nvSpPr>
        <p:spPr>
          <a:xfrm flipH="1">
            <a:off x="5375137" y="3715592"/>
            <a:ext cx="23831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rgbClr val="525252"/>
                </a:solidFill>
                <a:latin typeface="Arial Nova Light" panose="020B0304020202020204" pitchFamily="34" charset="0"/>
              </a:rPr>
              <a:t>Conclusão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2A41A872-2595-EAD1-3832-F9CE93844743}"/>
              </a:ext>
            </a:extLst>
          </p:cNvPr>
          <p:cNvSpPr txBox="1"/>
          <p:nvPr/>
        </p:nvSpPr>
        <p:spPr>
          <a:xfrm flipH="1">
            <a:off x="8755607" y="3715592"/>
            <a:ext cx="23831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rgbClr val="525252"/>
                </a:solidFill>
                <a:latin typeface="Arial Nova Light" panose="020B0304020202020204" pitchFamily="34" charset="0"/>
              </a:rPr>
              <a:t>Referências</a:t>
            </a:r>
          </a:p>
        </p:txBody>
      </p:sp>
    </p:spTree>
    <p:extLst>
      <p:ext uri="{BB962C8B-B14F-4D97-AF65-F5344CB8AC3E}">
        <p14:creationId xmlns:p14="http://schemas.microsoft.com/office/powerpoint/2010/main" val="2760619653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1BE2184-0A7A-3957-DCD9-73F98FF095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FA7D232E-A8F7-1BC4-4606-C77AB15888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 dirty="0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A7B3AADD-9BF9-E550-0E4D-CCA5211E3263}"/>
              </a:ext>
            </a:extLst>
          </p:cNvPr>
          <p:cNvSpPr/>
          <p:nvPr/>
        </p:nvSpPr>
        <p:spPr>
          <a:xfrm>
            <a:off x="819150" y="538769"/>
            <a:ext cx="10553700" cy="5780462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1AFB8FA9-EA50-F41F-5407-CA20E3CC4CB4}"/>
              </a:ext>
            </a:extLst>
          </p:cNvPr>
          <p:cNvSpPr txBox="1"/>
          <p:nvPr/>
        </p:nvSpPr>
        <p:spPr>
          <a:xfrm>
            <a:off x="819150" y="529713"/>
            <a:ext cx="10553700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500" b="1" dirty="0">
                <a:solidFill>
                  <a:srgbClr val="00813B"/>
                </a:solidFill>
                <a:latin typeface="Arial Nova Light" panose="020B0304020202020204" pitchFamily="34" charset="0"/>
              </a:rPr>
              <a:t>Diagrama </a:t>
            </a:r>
            <a:r>
              <a:rPr lang="pt-BR" sz="5500" b="1" dirty="0">
                <a:solidFill>
                  <a:srgbClr val="00D365"/>
                </a:solidFill>
                <a:latin typeface="Arial Nova Light" panose="020B0304020202020204" pitchFamily="34" charset="0"/>
              </a:rPr>
              <a:t>de Caso de Uso</a:t>
            </a:r>
          </a:p>
        </p:txBody>
      </p:sp>
      <p:pic>
        <p:nvPicPr>
          <p:cNvPr id="3" name="Imagem 2" descr="Diagrama&#10;&#10;O conteúdo gerado por IA pode estar incorreto.">
            <a:extLst>
              <a:ext uri="{FF2B5EF4-FFF2-40B4-BE49-F238E27FC236}">
                <a16:creationId xmlns:a16="http://schemas.microsoft.com/office/drawing/2014/main" id="{7BA3482D-A3D4-8A7A-16E6-14FACC6911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924" y="2096195"/>
            <a:ext cx="10360152" cy="2665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024129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BE705B4-2AB4-F17A-6296-A68378349C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B6C54B1D-69BA-919C-5CEA-3C34C82C4C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 dirty="0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5C9BC9CE-CF4B-2DF0-C7EA-01F546735F1F}"/>
              </a:ext>
            </a:extLst>
          </p:cNvPr>
          <p:cNvSpPr/>
          <p:nvPr/>
        </p:nvSpPr>
        <p:spPr>
          <a:xfrm>
            <a:off x="819150" y="538769"/>
            <a:ext cx="10553700" cy="5780462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0B9AA83D-E6B1-5C37-77B1-1DD951EDD697}"/>
              </a:ext>
            </a:extLst>
          </p:cNvPr>
          <p:cNvSpPr txBox="1"/>
          <p:nvPr/>
        </p:nvSpPr>
        <p:spPr>
          <a:xfrm>
            <a:off x="819150" y="529713"/>
            <a:ext cx="10553700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500" b="1" dirty="0">
                <a:solidFill>
                  <a:srgbClr val="00813B"/>
                </a:solidFill>
                <a:latin typeface="Arial Nova Light" panose="020B0304020202020204" pitchFamily="34" charset="0"/>
              </a:rPr>
              <a:t>Diagrama </a:t>
            </a:r>
            <a:r>
              <a:rPr lang="pt-BR" sz="5500" b="1" dirty="0">
                <a:solidFill>
                  <a:srgbClr val="00D365"/>
                </a:solidFill>
                <a:latin typeface="Arial Nova Light" panose="020B0304020202020204" pitchFamily="34" charset="0"/>
              </a:rPr>
              <a:t>de Caso de Uso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93012D00-39AE-1B5F-E9EA-3BFFFCC61C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9302" y="1508265"/>
            <a:ext cx="47016944" cy="4687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3013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947E5AB-B826-9C97-624B-8AEC13420E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8D86C5A8-640B-BAFB-1F06-D4A32BEB9C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 dirty="0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C6747038-83AF-C2C4-C5CF-25516D5D8BC9}"/>
              </a:ext>
            </a:extLst>
          </p:cNvPr>
          <p:cNvSpPr/>
          <p:nvPr/>
        </p:nvSpPr>
        <p:spPr>
          <a:xfrm>
            <a:off x="819150" y="538769"/>
            <a:ext cx="10553700" cy="5780462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24ABEF49-4D6C-B24D-9F9E-F982F0E8083B}"/>
              </a:ext>
            </a:extLst>
          </p:cNvPr>
          <p:cNvSpPr txBox="1"/>
          <p:nvPr/>
        </p:nvSpPr>
        <p:spPr>
          <a:xfrm>
            <a:off x="819150" y="529713"/>
            <a:ext cx="10553700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500" b="1" dirty="0">
                <a:solidFill>
                  <a:srgbClr val="00813B"/>
                </a:solidFill>
                <a:latin typeface="Arial Nova Light" panose="020B0304020202020204" pitchFamily="34" charset="0"/>
              </a:rPr>
              <a:t>Diagrama </a:t>
            </a:r>
            <a:r>
              <a:rPr lang="pt-BR" sz="5500" b="1" dirty="0">
                <a:solidFill>
                  <a:srgbClr val="00D365"/>
                </a:solidFill>
                <a:latin typeface="Arial Nova Light" panose="020B0304020202020204" pitchFamily="34" charset="0"/>
              </a:rPr>
              <a:t>de Caso de Uso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86D0DE0C-99DC-0680-42C0-4340252F6C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270522" y="1508265"/>
            <a:ext cx="47016944" cy="4687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709485"/>
      </p:ext>
    </p:extLst>
  </p:cSld>
  <p:clrMapOvr>
    <a:masterClrMapping/>
  </p:clrMapOvr>
  <p:transition spd="slow">
    <p:push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1A8261C-6C00-0AD4-44BD-FB5B603688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E99DB507-93B8-A7AE-B4D6-BAE3A95411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 dirty="0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D3FA44A8-3EE5-8EAB-E344-E297BC1B2C9A}"/>
              </a:ext>
            </a:extLst>
          </p:cNvPr>
          <p:cNvSpPr/>
          <p:nvPr/>
        </p:nvSpPr>
        <p:spPr>
          <a:xfrm>
            <a:off x="819150" y="538769"/>
            <a:ext cx="10553700" cy="5780462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2964C404-AE53-8369-0414-D9DBB7D65E8E}"/>
              </a:ext>
            </a:extLst>
          </p:cNvPr>
          <p:cNvSpPr txBox="1"/>
          <p:nvPr/>
        </p:nvSpPr>
        <p:spPr>
          <a:xfrm>
            <a:off x="819150" y="529713"/>
            <a:ext cx="10553700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500" b="1" dirty="0">
                <a:solidFill>
                  <a:srgbClr val="00813B"/>
                </a:solidFill>
                <a:latin typeface="Arial Nova Light" panose="020B0304020202020204" pitchFamily="34" charset="0"/>
              </a:rPr>
              <a:t>Diagrama </a:t>
            </a:r>
            <a:r>
              <a:rPr lang="pt-BR" sz="5500" b="1" dirty="0">
                <a:solidFill>
                  <a:srgbClr val="00D365"/>
                </a:solidFill>
                <a:latin typeface="Arial Nova Light" panose="020B0304020202020204" pitchFamily="34" charset="0"/>
              </a:rPr>
              <a:t>de Caso de Uso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F7A1E052-361F-A3E2-60E9-612520F58A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657892" y="1508265"/>
            <a:ext cx="47016944" cy="4687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978776"/>
      </p:ext>
    </p:extLst>
  </p:cSld>
  <p:clrMapOvr>
    <a:masterClrMapping/>
  </p:clrMapOvr>
  <p:transition spd="slow">
    <p:push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EA4D2F3-AD0E-B1DC-AADD-88BBFB13D6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BD3E4C66-055E-21DE-48C2-B80A1C42B1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1948B8B9-6B90-DA51-CB31-E458117E33F7}"/>
              </a:ext>
            </a:extLst>
          </p:cNvPr>
          <p:cNvSpPr/>
          <p:nvPr/>
        </p:nvSpPr>
        <p:spPr>
          <a:xfrm>
            <a:off x="819150" y="711777"/>
            <a:ext cx="10553700" cy="5434445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15FE7E4A-177D-461D-33AE-9EE607101CED}"/>
              </a:ext>
            </a:extLst>
          </p:cNvPr>
          <p:cNvSpPr txBox="1"/>
          <p:nvPr/>
        </p:nvSpPr>
        <p:spPr>
          <a:xfrm>
            <a:off x="819150" y="2944251"/>
            <a:ext cx="10553700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500" b="1">
                <a:solidFill>
                  <a:srgbClr val="00813B"/>
                </a:solidFill>
                <a:latin typeface="Arial Nova Light" panose="020B0304020202020204" pitchFamily="34" charset="0"/>
              </a:rPr>
              <a:t>Conclusão</a:t>
            </a:r>
            <a:endParaRPr lang="pt-BR" sz="5500" b="1">
              <a:solidFill>
                <a:srgbClr val="00D365"/>
              </a:solidFill>
              <a:latin typeface="Arial Nova Light" panose="020B0304020202020204" pitchFamily="34" charset="0"/>
            </a:endParaRP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8330B80E-93FE-3D8C-024C-6B14C1EA2875}"/>
              </a:ext>
            </a:extLst>
          </p:cNvPr>
          <p:cNvCxnSpPr/>
          <p:nvPr/>
        </p:nvCxnSpPr>
        <p:spPr>
          <a:xfrm>
            <a:off x="1487424" y="3913747"/>
            <a:ext cx="9217152" cy="0"/>
          </a:xfrm>
          <a:prstGeom prst="line">
            <a:avLst/>
          </a:prstGeom>
          <a:ln>
            <a:solidFill>
              <a:srgbClr val="477D3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3094549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E09297F-0FEC-F3AA-D9D1-1E3FBBBEDA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580D4216-2AB9-9A9C-B79A-07FE11E3E2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658D78A5-9CD5-EC24-A924-8CAF2B366062}"/>
              </a:ext>
            </a:extLst>
          </p:cNvPr>
          <p:cNvSpPr/>
          <p:nvPr/>
        </p:nvSpPr>
        <p:spPr>
          <a:xfrm>
            <a:off x="819150" y="538769"/>
            <a:ext cx="10553700" cy="5780462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v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D68455B3-E006-24F6-C533-F7D370CA3B4F}"/>
              </a:ext>
            </a:extLst>
          </p:cNvPr>
          <p:cNvSpPr txBox="1"/>
          <p:nvPr/>
        </p:nvSpPr>
        <p:spPr>
          <a:xfrm>
            <a:off x="819150" y="541027"/>
            <a:ext cx="10553700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500" b="1">
                <a:solidFill>
                  <a:srgbClr val="00813B"/>
                </a:solidFill>
                <a:latin typeface="Arial Nova Light" panose="020B0304020202020204" pitchFamily="34" charset="0"/>
              </a:rPr>
              <a:t>Conclusão</a:t>
            </a:r>
            <a:endParaRPr lang="pt-BR" sz="5500" b="1">
              <a:solidFill>
                <a:srgbClr val="90C254"/>
              </a:solidFill>
              <a:latin typeface="Arial Nova Light" panose="020B0304020202020204" pitchFamily="34" charset="0"/>
            </a:endParaRPr>
          </a:p>
        </p:txBody>
      </p:sp>
      <p:pic>
        <p:nvPicPr>
          <p:cNvPr id="16" name="Imagem 15" descr="Ícone&#10;&#10;O conteúdo gerado por IA pode estar incorreto.">
            <a:extLst>
              <a:ext uri="{FF2B5EF4-FFF2-40B4-BE49-F238E27FC236}">
                <a16:creationId xmlns:a16="http://schemas.microsoft.com/office/drawing/2014/main" id="{25061AF2-2624-F36D-C8B8-460966429A6C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807" y="3277910"/>
            <a:ext cx="321799" cy="321799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0717D4ED-6F3F-F455-3A7E-DD5060A10DE5}"/>
              </a:ext>
            </a:extLst>
          </p:cNvPr>
          <p:cNvSpPr txBox="1"/>
          <p:nvPr/>
        </p:nvSpPr>
        <p:spPr>
          <a:xfrm>
            <a:off x="819150" y="1497702"/>
            <a:ext cx="105537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3600" dirty="0">
                <a:latin typeface="Arial Nova Light" panose="020B0304020202020204" pitchFamily="34" charset="0"/>
              </a:rPr>
              <a:t>Com o desenvolvimento deste aplicativo, </a:t>
            </a:r>
            <a:r>
              <a:rPr lang="pt-BR" sz="3600" b="1" dirty="0">
                <a:solidFill>
                  <a:srgbClr val="00813B"/>
                </a:solidFill>
                <a:latin typeface="Arial Nova Light" panose="020B0304020202020204" pitchFamily="34" charset="0"/>
              </a:rPr>
              <a:t>criamos uma solução eficiente, acessível e adaptada às necessidades dos usuários. </a:t>
            </a:r>
            <a:r>
              <a:rPr lang="pt-BR" sz="3600" dirty="0">
                <a:latin typeface="Arial Nova Light" panose="020B0304020202020204" pitchFamily="34" charset="0"/>
              </a:rPr>
              <a:t>Nosso objetivo sempre foi </a:t>
            </a:r>
            <a:r>
              <a:rPr lang="pt-BR" sz="3600" b="1" dirty="0">
                <a:solidFill>
                  <a:srgbClr val="2FB206"/>
                </a:solidFill>
                <a:latin typeface="Arial Nova Light" panose="020B0304020202020204" pitchFamily="34" charset="0"/>
              </a:rPr>
              <a:t>oferecer uma experiência intuitiva, prática e funcional,</a:t>
            </a:r>
            <a:r>
              <a:rPr lang="pt-BR" sz="3600" dirty="0">
                <a:latin typeface="Arial Nova Light" panose="020B0304020202020204" pitchFamily="34" charset="0"/>
              </a:rPr>
              <a:t> garantindo que o maior número possível de pessoas possa se beneficiar de suas funcionalidades.</a:t>
            </a:r>
          </a:p>
        </p:txBody>
      </p:sp>
      <p:pic>
        <p:nvPicPr>
          <p:cNvPr id="6" name="Imagem 5" descr="Flor amarela com fundo branco&#10;&#10;O conteúdo gerado por IA pode estar incorreto.">
            <a:extLst>
              <a:ext uri="{FF2B5EF4-FFF2-40B4-BE49-F238E27FC236}">
                <a16:creationId xmlns:a16="http://schemas.microsoft.com/office/drawing/2014/main" id="{1B0A9ACD-34A5-A441-3C1F-EB064CBB2E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2829" y="4711280"/>
            <a:ext cx="2502031" cy="2502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906892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23B1BC1-A651-61FD-DA8C-50423789EC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4B43909A-B283-381D-1CE1-4EC4D4F2E5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79202E74-D6EA-2FC3-3D91-DC8BE64F7C43}"/>
              </a:ext>
            </a:extLst>
          </p:cNvPr>
          <p:cNvSpPr/>
          <p:nvPr/>
        </p:nvSpPr>
        <p:spPr>
          <a:xfrm>
            <a:off x="819150" y="711777"/>
            <a:ext cx="10553700" cy="5434445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7A370DEE-96EA-0A3F-0A8F-E073C4B93BAD}"/>
              </a:ext>
            </a:extLst>
          </p:cNvPr>
          <p:cNvSpPr txBox="1"/>
          <p:nvPr/>
        </p:nvSpPr>
        <p:spPr>
          <a:xfrm>
            <a:off x="819150" y="2944251"/>
            <a:ext cx="10553700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500" b="1">
                <a:solidFill>
                  <a:srgbClr val="00813B"/>
                </a:solidFill>
                <a:latin typeface="Arial Nova Light" panose="020B0304020202020204" pitchFamily="34" charset="0"/>
              </a:rPr>
              <a:t>Referências</a:t>
            </a:r>
            <a:endParaRPr lang="pt-BR" sz="5500" b="1">
              <a:solidFill>
                <a:srgbClr val="00D365"/>
              </a:solidFill>
              <a:latin typeface="Arial Nova Light" panose="020B0304020202020204" pitchFamily="34" charset="0"/>
            </a:endParaRP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9E334D0A-4DF3-0022-567F-6B3FC0728311}"/>
              </a:ext>
            </a:extLst>
          </p:cNvPr>
          <p:cNvCxnSpPr/>
          <p:nvPr/>
        </p:nvCxnSpPr>
        <p:spPr>
          <a:xfrm>
            <a:off x="1487424" y="3913747"/>
            <a:ext cx="9217152" cy="0"/>
          </a:xfrm>
          <a:prstGeom prst="line">
            <a:avLst/>
          </a:prstGeom>
          <a:ln>
            <a:solidFill>
              <a:srgbClr val="477D3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5567217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950C652-CA7E-B530-534D-83773ECAE7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8309CE0F-A4CD-DCCB-B1BF-5DFDEE1C96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7D69228A-F883-2B2D-BFF7-04EAFA69B97C}"/>
              </a:ext>
            </a:extLst>
          </p:cNvPr>
          <p:cNvSpPr/>
          <p:nvPr/>
        </p:nvSpPr>
        <p:spPr>
          <a:xfrm>
            <a:off x="819150" y="538769"/>
            <a:ext cx="10553700" cy="5780462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v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DBAAE1AD-D8B8-6CAA-DF1E-9DFDADB7CCF6}"/>
              </a:ext>
            </a:extLst>
          </p:cNvPr>
          <p:cNvSpPr txBox="1"/>
          <p:nvPr/>
        </p:nvSpPr>
        <p:spPr>
          <a:xfrm>
            <a:off x="819150" y="541027"/>
            <a:ext cx="10553700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500" b="1" dirty="0">
                <a:solidFill>
                  <a:srgbClr val="00813B"/>
                </a:solidFill>
                <a:latin typeface="Arial Nova Light" panose="020B0304020202020204" pitchFamily="34" charset="0"/>
              </a:rPr>
              <a:t>Referências</a:t>
            </a:r>
            <a:endParaRPr lang="pt-BR" sz="5500" b="1" dirty="0">
              <a:solidFill>
                <a:srgbClr val="90C254"/>
              </a:solidFill>
              <a:latin typeface="Arial Nova Light" panose="020B0304020202020204" pitchFamily="34" charset="0"/>
            </a:endParaRPr>
          </a:p>
        </p:txBody>
      </p:sp>
      <p:pic>
        <p:nvPicPr>
          <p:cNvPr id="16" name="Imagem 15" descr="Ícone&#10;&#10;O conteúdo gerado por IA pode estar incorreto.">
            <a:extLst>
              <a:ext uri="{FF2B5EF4-FFF2-40B4-BE49-F238E27FC236}">
                <a16:creationId xmlns:a16="http://schemas.microsoft.com/office/drawing/2014/main" id="{6193D9FD-65B0-3C79-0A86-EE45C8B46FC4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807" y="3277910"/>
            <a:ext cx="321799" cy="321799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ACB8A4E7-EBCD-6469-015F-8C6ADD6B483A}"/>
              </a:ext>
            </a:extLst>
          </p:cNvPr>
          <p:cNvSpPr txBox="1"/>
          <p:nvPr/>
        </p:nvSpPr>
        <p:spPr>
          <a:xfrm>
            <a:off x="819150" y="1510523"/>
            <a:ext cx="1055370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500" dirty="0">
                <a:latin typeface="Arial Nova Light" panose="020B0304020202020204" pitchFamily="34" charset="0"/>
              </a:rPr>
              <a:t>HARVARD HEALTH. </a:t>
            </a:r>
            <a:r>
              <a:rPr lang="pt-BR" sz="2500" b="1" dirty="0" err="1">
                <a:latin typeface="Arial Nova Light" panose="020B0304020202020204" pitchFamily="34" charset="0"/>
              </a:rPr>
              <a:t>Calorie</a:t>
            </a:r>
            <a:r>
              <a:rPr lang="pt-BR" sz="2500" b="1" dirty="0">
                <a:latin typeface="Arial Nova Light" panose="020B0304020202020204" pitchFamily="34" charset="0"/>
              </a:rPr>
              <a:t> </a:t>
            </a:r>
            <a:r>
              <a:rPr lang="pt-BR" sz="2500" b="1" dirty="0" err="1">
                <a:latin typeface="Arial Nova Light" panose="020B0304020202020204" pitchFamily="34" charset="0"/>
              </a:rPr>
              <a:t>counting</a:t>
            </a:r>
            <a:r>
              <a:rPr lang="pt-BR" sz="2500" b="1" dirty="0">
                <a:latin typeface="Arial Nova Light" panose="020B0304020202020204" pitchFamily="34" charset="0"/>
              </a:rPr>
              <a:t> </a:t>
            </a:r>
            <a:r>
              <a:rPr lang="pt-BR" sz="2500" b="1" dirty="0" err="1">
                <a:latin typeface="Arial Nova Light" panose="020B0304020202020204" pitchFamily="34" charset="0"/>
              </a:rPr>
              <a:t>made</a:t>
            </a:r>
            <a:r>
              <a:rPr lang="pt-BR" sz="2500" b="1" dirty="0">
                <a:latin typeface="Arial Nova Light" panose="020B0304020202020204" pitchFamily="34" charset="0"/>
              </a:rPr>
              <a:t> </a:t>
            </a:r>
            <a:r>
              <a:rPr lang="pt-BR" sz="2500" b="1" dirty="0" err="1">
                <a:latin typeface="Arial Nova Light" panose="020B0304020202020204" pitchFamily="34" charset="0"/>
              </a:rPr>
              <a:t>easy</a:t>
            </a:r>
            <a:r>
              <a:rPr lang="pt-BR" sz="2500" b="1" dirty="0">
                <a:latin typeface="Arial Nova Light" panose="020B0304020202020204" pitchFamily="34" charset="0"/>
              </a:rPr>
              <a:t>.</a:t>
            </a:r>
            <a:r>
              <a:rPr lang="pt-BR" sz="2500" dirty="0">
                <a:latin typeface="Arial Nova Light" panose="020B0304020202020204" pitchFamily="34" charset="0"/>
              </a:rPr>
              <a:t> Disponível em: https://www.health.harvard.edu/</a:t>
            </a:r>
            <a:r>
              <a:rPr lang="pt-BR" sz="2500" dirty="0" err="1">
                <a:latin typeface="Arial Nova Light" panose="020B0304020202020204" pitchFamily="34" charset="0"/>
              </a:rPr>
              <a:t>staying-healthy</a:t>
            </a:r>
            <a:r>
              <a:rPr lang="pt-BR" sz="2500" dirty="0">
                <a:latin typeface="Arial Nova Light" panose="020B0304020202020204" pitchFamily="34" charset="0"/>
              </a:rPr>
              <a:t>/</a:t>
            </a:r>
            <a:r>
              <a:rPr lang="pt-BR" sz="2500" dirty="0" err="1">
                <a:latin typeface="Arial Nova Light" panose="020B0304020202020204" pitchFamily="34" charset="0"/>
              </a:rPr>
              <a:t>calorie-counting-made-easy</a:t>
            </a:r>
            <a:r>
              <a:rPr lang="pt-BR" sz="2500" dirty="0">
                <a:latin typeface="Arial Nova Light" panose="020B0304020202020204" pitchFamily="34" charset="0"/>
              </a:rPr>
              <a:t>. Acesso em: 4 maio 2025.</a:t>
            </a:r>
          </a:p>
          <a:p>
            <a:pPr algn="just"/>
            <a:endParaRPr lang="pt-BR" sz="2500" dirty="0">
              <a:latin typeface="Arial Nova Light" panose="020B0304020202020204" pitchFamily="34" charset="0"/>
            </a:endParaRPr>
          </a:p>
          <a:p>
            <a:pPr algn="just"/>
            <a:r>
              <a:rPr lang="pt-BR" sz="2500" dirty="0">
                <a:latin typeface="Arial Nova Light" panose="020B0304020202020204" pitchFamily="34" charset="0"/>
              </a:rPr>
              <a:t>HARVARD HEALTH. </a:t>
            </a:r>
            <a:r>
              <a:rPr lang="pt-BR" sz="2500" b="1" dirty="0" err="1">
                <a:latin typeface="Arial Nova Light" panose="020B0304020202020204" pitchFamily="34" charset="0"/>
              </a:rPr>
              <a:t>Should</a:t>
            </a:r>
            <a:r>
              <a:rPr lang="pt-BR" sz="2500" b="1" dirty="0">
                <a:latin typeface="Arial Nova Light" panose="020B0304020202020204" pitchFamily="34" charset="0"/>
              </a:rPr>
              <a:t> </a:t>
            </a:r>
            <a:r>
              <a:rPr lang="pt-BR" sz="2500" b="1" dirty="0" err="1">
                <a:latin typeface="Arial Nova Light" panose="020B0304020202020204" pitchFamily="34" charset="0"/>
              </a:rPr>
              <a:t>you</a:t>
            </a:r>
            <a:r>
              <a:rPr lang="pt-BR" sz="2500" b="1" dirty="0">
                <a:latin typeface="Arial Nova Light" panose="020B0304020202020204" pitchFamily="34" charset="0"/>
              </a:rPr>
              <a:t> </a:t>
            </a:r>
            <a:r>
              <a:rPr lang="pt-BR" sz="2500" b="1" dirty="0" err="1">
                <a:latin typeface="Arial Nova Light" panose="020B0304020202020204" pitchFamily="34" charset="0"/>
              </a:rPr>
              <a:t>try</a:t>
            </a:r>
            <a:r>
              <a:rPr lang="pt-BR" sz="2500" b="1" dirty="0">
                <a:latin typeface="Arial Nova Light" panose="020B0304020202020204" pitchFamily="34" charset="0"/>
              </a:rPr>
              <a:t> </a:t>
            </a:r>
            <a:r>
              <a:rPr lang="pt-BR" sz="2500" b="1" dirty="0" err="1">
                <a:latin typeface="Arial Nova Light" panose="020B0304020202020204" pitchFamily="34" charset="0"/>
              </a:rPr>
              <a:t>the</a:t>
            </a:r>
            <a:r>
              <a:rPr lang="pt-BR" sz="2500" b="1" dirty="0">
                <a:latin typeface="Arial Nova Light" panose="020B0304020202020204" pitchFamily="34" charset="0"/>
              </a:rPr>
              <a:t> </a:t>
            </a:r>
            <a:r>
              <a:rPr lang="pt-BR" sz="2500" b="1" dirty="0" err="1">
                <a:latin typeface="Arial Nova Light" panose="020B0304020202020204" pitchFamily="34" charset="0"/>
              </a:rPr>
              <a:t>keto</a:t>
            </a:r>
            <a:r>
              <a:rPr lang="pt-BR" sz="2500" b="1" dirty="0">
                <a:latin typeface="Arial Nova Light" panose="020B0304020202020204" pitchFamily="34" charset="0"/>
              </a:rPr>
              <a:t> diet. </a:t>
            </a:r>
            <a:r>
              <a:rPr lang="pt-BR" sz="2500" dirty="0">
                <a:latin typeface="Arial Nova Light" panose="020B0304020202020204" pitchFamily="34" charset="0"/>
              </a:rPr>
              <a:t>Disponível em: https://www.health.harvard.edu/</a:t>
            </a:r>
            <a:r>
              <a:rPr lang="pt-BR" sz="2500" dirty="0" err="1">
                <a:latin typeface="Arial Nova Light" panose="020B0304020202020204" pitchFamily="34" charset="0"/>
              </a:rPr>
              <a:t>staying-healthy</a:t>
            </a:r>
            <a:r>
              <a:rPr lang="pt-BR" sz="2500" dirty="0">
                <a:latin typeface="Arial Nova Light" panose="020B0304020202020204" pitchFamily="34" charset="0"/>
              </a:rPr>
              <a:t>/</a:t>
            </a:r>
            <a:r>
              <a:rPr lang="pt-BR" sz="2500" dirty="0" err="1">
                <a:latin typeface="Arial Nova Light" panose="020B0304020202020204" pitchFamily="34" charset="0"/>
              </a:rPr>
              <a:t>should</a:t>
            </a:r>
            <a:r>
              <a:rPr lang="pt-BR" sz="2500" dirty="0">
                <a:latin typeface="Arial Nova Light" panose="020B0304020202020204" pitchFamily="34" charset="0"/>
              </a:rPr>
              <a:t>-</a:t>
            </a:r>
            <a:r>
              <a:rPr lang="pt-BR" sz="2500" dirty="0" err="1">
                <a:latin typeface="Arial Nova Light" panose="020B0304020202020204" pitchFamily="34" charset="0"/>
              </a:rPr>
              <a:t>you</a:t>
            </a:r>
            <a:r>
              <a:rPr lang="pt-BR" sz="2500" dirty="0">
                <a:latin typeface="Arial Nova Light" panose="020B0304020202020204" pitchFamily="34" charset="0"/>
              </a:rPr>
              <a:t>-</a:t>
            </a:r>
            <a:r>
              <a:rPr lang="pt-BR" sz="2500" dirty="0" err="1">
                <a:latin typeface="Arial Nova Light" panose="020B0304020202020204" pitchFamily="34" charset="0"/>
              </a:rPr>
              <a:t>try</a:t>
            </a:r>
            <a:r>
              <a:rPr lang="pt-BR" sz="2500" dirty="0">
                <a:latin typeface="Arial Nova Light" panose="020B0304020202020204" pitchFamily="34" charset="0"/>
              </a:rPr>
              <a:t>-</a:t>
            </a:r>
            <a:r>
              <a:rPr lang="pt-BR" sz="2500" dirty="0" err="1">
                <a:latin typeface="Arial Nova Light" panose="020B0304020202020204" pitchFamily="34" charset="0"/>
              </a:rPr>
              <a:t>the</a:t>
            </a:r>
            <a:r>
              <a:rPr lang="pt-BR" sz="2500" dirty="0">
                <a:latin typeface="Arial Nova Light" panose="020B0304020202020204" pitchFamily="34" charset="0"/>
              </a:rPr>
              <a:t>-</a:t>
            </a:r>
            <a:r>
              <a:rPr lang="pt-BR" sz="2500" dirty="0" err="1">
                <a:latin typeface="Arial Nova Light" panose="020B0304020202020204" pitchFamily="34" charset="0"/>
              </a:rPr>
              <a:t>keto</a:t>
            </a:r>
            <a:r>
              <a:rPr lang="pt-BR" sz="2500" dirty="0">
                <a:latin typeface="Arial Nova Light" panose="020B0304020202020204" pitchFamily="34" charset="0"/>
              </a:rPr>
              <a:t>-diet. Acesso em: 4 maio 2025.</a:t>
            </a:r>
          </a:p>
          <a:p>
            <a:pPr algn="just"/>
            <a:endParaRPr lang="pt-BR" sz="2500" dirty="0">
              <a:latin typeface="Arial Nova Light" panose="020B0304020202020204" pitchFamily="34" charset="0"/>
            </a:endParaRPr>
          </a:p>
          <a:p>
            <a:pPr algn="just"/>
            <a:r>
              <a:rPr lang="pt-BR" sz="2500" dirty="0">
                <a:latin typeface="Arial Nova Light" panose="020B0304020202020204" pitchFamily="34" charset="0"/>
              </a:rPr>
              <a:t>MANUAL MSD. </a:t>
            </a:r>
            <a:r>
              <a:rPr lang="pt-BR" sz="2500" dirty="0" err="1">
                <a:latin typeface="Arial Nova Light" panose="020B0304020202020204" pitchFamily="34" charset="0"/>
              </a:rPr>
              <a:t>Shauna</a:t>
            </a:r>
            <a:r>
              <a:rPr lang="pt-BR" sz="2500" dirty="0">
                <a:latin typeface="Arial Nova Light" panose="020B0304020202020204" pitchFamily="34" charset="0"/>
              </a:rPr>
              <a:t> M. Levy, MD, MS, et al; </a:t>
            </a:r>
            <a:r>
              <a:rPr lang="pt-BR" sz="2500" b="1" dirty="0">
                <a:latin typeface="Arial Nova Light" panose="020B0304020202020204" pitchFamily="34" charset="0"/>
              </a:rPr>
              <a:t>Obesidade. </a:t>
            </a:r>
            <a:r>
              <a:rPr lang="pt-BR" sz="2500" dirty="0">
                <a:latin typeface="Arial Nova Light" panose="020B0304020202020204" pitchFamily="34" charset="0"/>
              </a:rPr>
              <a:t>Disponível em: https://www.msdmanuals.com/</a:t>
            </a:r>
            <a:r>
              <a:rPr lang="pt-BR" sz="2500" dirty="0" err="1">
                <a:latin typeface="Arial Nova Light" panose="020B0304020202020204" pitchFamily="34" charset="0"/>
              </a:rPr>
              <a:t>pt</a:t>
            </a:r>
            <a:r>
              <a:rPr lang="pt-BR" sz="2500" dirty="0">
                <a:latin typeface="Arial Nova Light" panose="020B0304020202020204" pitchFamily="34" charset="0"/>
              </a:rPr>
              <a:t>/casa/distúrbios-nutricionais/obesidade-e-a-síndrome-metabólica/obesidade. Acesso em: 04 maio 2025.</a:t>
            </a:r>
          </a:p>
        </p:txBody>
      </p:sp>
    </p:spTree>
    <p:extLst>
      <p:ext uri="{BB962C8B-B14F-4D97-AF65-F5344CB8AC3E}">
        <p14:creationId xmlns:p14="http://schemas.microsoft.com/office/powerpoint/2010/main" val="295008319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42AF60B-A41C-51A9-69A3-24745D837E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FD3DED46-6D81-F70D-98F1-820F79F7F3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E9FCC1B3-0853-921B-815E-6B68497F1E5F}"/>
              </a:ext>
            </a:extLst>
          </p:cNvPr>
          <p:cNvSpPr/>
          <p:nvPr/>
        </p:nvSpPr>
        <p:spPr>
          <a:xfrm>
            <a:off x="819150" y="538769"/>
            <a:ext cx="10553700" cy="5780462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v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D48FCD9F-FE51-35ED-F18C-90D8F6440146}"/>
              </a:ext>
            </a:extLst>
          </p:cNvPr>
          <p:cNvSpPr txBox="1"/>
          <p:nvPr/>
        </p:nvSpPr>
        <p:spPr>
          <a:xfrm>
            <a:off x="819150" y="541027"/>
            <a:ext cx="10553700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500" b="1">
                <a:solidFill>
                  <a:srgbClr val="00813B"/>
                </a:solidFill>
                <a:latin typeface="Arial Nova Light" panose="020B0304020202020204" pitchFamily="34" charset="0"/>
              </a:rPr>
              <a:t>Referências</a:t>
            </a:r>
            <a:endParaRPr lang="pt-BR" sz="5500" b="1">
              <a:solidFill>
                <a:srgbClr val="90C254"/>
              </a:solidFill>
              <a:latin typeface="Arial Nova Light" panose="020B0304020202020204" pitchFamily="34" charset="0"/>
            </a:endParaRPr>
          </a:p>
        </p:txBody>
      </p:sp>
      <p:pic>
        <p:nvPicPr>
          <p:cNvPr id="16" name="Imagem 15" descr="Ícone&#10;&#10;O conteúdo gerado por IA pode estar incorreto.">
            <a:extLst>
              <a:ext uri="{FF2B5EF4-FFF2-40B4-BE49-F238E27FC236}">
                <a16:creationId xmlns:a16="http://schemas.microsoft.com/office/drawing/2014/main" id="{31C39686-5CA7-3ED2-30D2-72A0F09E661F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807" y="3277910"/>
            <a:ext cx="321799" cy="321799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1AA30DA9-4205-44FD-53E4-48B1357E47A5}"/>
              </a:ext>
            </a:extLst>
          </p:cNvPr>
          <p:cNvSpPr txBox="1"/>
          <p:nvPr/>
        </p:nvSpPr>
        <p:spPr>
          <a:xfrm>
            <a:off x="819150" y="1510523"/>
            <a:ext cx="105537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>
                <a:latin typeface="Arial Nova Light" panose="020B0304020202020204" pitchFamily="34" charset="0"/>
              </a:rPr>
              <a:t>MINISTÉRIO DA SAÚDE. Secretaria de Vigilância em Saúde e Ambiente. </a:t>
            </a:r>
            <a:r>
              <a:rPr lang="pt-BR" sz="2400" b="1" dirty="0">
                <a:latin typeface="Arial Nova Light" panose="020B0304020202020204" pitchFamily="34" charset="0"/>
              </a:rPr>
              <a:t>Departamento de Análise Epidemiológica e Vigilância de Doenças Não Transmissíveis. </a:t>
            </a:r>
            <a:r>
              <a:rPr lang="pt-BR" sz="2400" i="1" dirty="0" err="1">
                <a:latin typeface="Arial Nova Light" panose="020B0304020202020204" pitchFamily="34" charset="0"/>
              </a:rPr>
              <a:t>Vigitel</a:t>
            </a:r>
            <a:r>
              <a:rPr lang="pt-BR" sz="2400" i="1" dirty="0">
                <a:latin typeface="Arial Nova Light" panose="020B0304020202020204" pitchFamily="34" charset="0"/>
              </a:rPr>
              <a:t> Brasil: vigilância de fatores de risco e proteção para doenças crônicas por inquérito telefônico</a:t>
            </a:r>
            <a:r>
              <a:rPr lang="pt-BR" sz="2400" dirty="0">
                <a:latin typeface="Arial Nova Light" panose="020B0304020202020204" pitchFamily="34" charset="0"/>
              </a:rPr>
              <a:t>. Disponível em: https://svs.aids.gov.br/download/</a:t>
            </a:r>
            <a:r>
              <a:rPr lang="pt-BR" sz="2400" dirty="0" err="1">
                <a:latin typeface="Arial Nova Light" panose="020B0304020202020204" pitchFamily="34" charset="0"/>
              </a:rPr>
              <a:t>Vigitel</a:t>
            </a:r>
            <a:r>
              <a:rPr lang="pt-BR" sz="2400" dirty="0">
                <a:latin typeface="Arial Nova Light" panose="020B0304020202020204" pitchFamily="34" charset="0"/>
              </a:rPr>
              <a:t>/. Acesso em: 07 jun. 2025.</a:t>
            </a:r>
          </a:p>
          <a:p>
            <a:pPr algn="just"/>
            <a:endParaRPr lang="pt-BR" sz="2400" dirty="0">
              <a:latin typeface="Arial Nova Light" panose="020B0304020202020204" pitchFamily="34" charset="0"/>
            </a:endParaRPr>
          </a:p>
          <a:p>
            <a:pPr algn="just"/>
            <a:r>
              <a:rPr lang="pt-BR" sz="2400" dirty="0">
                <a:latin typeface="Arial Nova Light" panose="020B0304020202020204" pitchFamily="34" charset="0"/>
              </a:rPr>
              <a:t>SOLAN, Matthew. </a:t>
            </a:r>
            <a:r>
              <a:rPr lang="pt-BR" sz="2400" b="1" dirty="0" err="1">
                <a:latin typeface="Arial Nova Light" panose="020B0304020202020204" pitchFamily="34" charset="0"/>
              </a:rPr>
              <a:t>Can</a:t>
            </a:r>
            <a:r>
              <a:rPr lang="pt-BR" sz="2400" b="1" dirty="0">
                <a:latin typeface="Arial Nova Light" panose="020B0304020202020204" pitchFamily="34" charset="0"/>
              </a:rPr>
              <a:t> </a:t>
            </a:r>
            <a:r>
              <a:rPr lang="pt-BR" sz="2400" b="1" dirty="0" err="1">
                <a:latin typeface="Arial Nova Light" panose="020B0304020202020204" pitchFamily="34" charset="0"/>
              </a:rPr>
              <a:t>intermittent</a:t>
            </a:r>
            <a:r>
              <a:rPr lang="pt-BR" sz="2400" b="1" dirty="0">
                <a:latin typeface="Arial Nova Light" panose="020B0304020202020204" pitchFamily="34" charset="0"/>
              </a:rPr>
              <a:t> </a:t>
            </a:r>
            <a:r>
              <a:rPr lang="pt-BR" sz="2400" b="1" dirty="0" err="1">
                <a:latin typeface="Arial Nova Light" panose="020B0304020202020204" pitchFamily="34" charset="0"/>
              </a:rPr>
              <a:t>fasting</a:t>
            </a:r>
            <a:r>
              <a:rPr lang="pt-BR" sz="2400" b="1" dirty="0">
                <a:latin typeface="Arial Nova Light" panose="020B0304020202020204" pitchFamily="34" charset="0"/>
              </a:rPr>
              <a:t> help </a:t>
            </a:r>
            <a:r>
              <a:rPr lang="pt-BR" sz="2400" b="1" dirty="0" err="1">
                <a:latin typeface="Arial Nova Light" panose="020B0304020202020204" pitchFamily="34" charset="0"/>
              </a:rPr>
              <a:t>with</a:t>
            </a:r>
            <a:r>
              <a:rPr lang="pt-BR" sz="2400" b="1" dirty="0">
                <a:latin typeface="Arial Nova Light" panose="020B0304020202020204" pitchFamily="34" charset="0"/>
              </a:rPr>
              <a:t> </a:t>
            </a:r>
            <a:r>
              <a:rPr lang="pt-BR" sz="2400" b="1" dirty="0" err="1">
                <a:latin typeface="Arial Nova Light" panose="020B0304020202020204" pitchFamily="34" charset="0"/>
              </a:rPr>
              <a:t>weight</a:t>
            </a:r>
            <a:r>
              <a:rPr lang="pt-BR" sz="2400" b="1" dirty="0">
                <a:latin typeface="Arial Nova Light" panose="020B0304020202020204" pitchFamily="34" charset="0"/>
              </a:rPr>
              <a:t> </a:t>
            </a:r>
            <a:r>
              <a:rPr lang="pt-BR" sz="2400" b="1" dirty="0" err="1">
                <a:latin typeface="Arial Nova Light" panose="020B0304020202020204" pitchFamily="34" charset="0"/>
              </a:rPr>
              <a:t>loss</a:t>
            </a:r>
            <a:r>
              <a:rPr lang="pt-BR" sz="2400" b="1" dirty="0">
                <a:latin typeface="Arial Nova Light" panose="020B0304020202020204" pitchFamily="34" charset="0"/>
              </a:rPr>
              <a:t>. </a:t>
            </a:r>
            <a:r>
              <a:rPr lang="pt-BR" sz="2400" dirty="0">
                <a:latin typeface="Arial Nova Light" panose="020B0304020202020204" pitchFamily="34" charset="0"/>
              </a:rPr>
              <a:t>Disponível em: https://www.health.harvard.edu/</a:t>
            </a:r>
            <a:r>
              <a:rPr lang="pt-BR" sz="2400" dirty="0" err="1">
                <a:latin typeface="Arial Nova Light" panose="020B0304020202020204" pitchFamily="34" charset="0"/>
              </a:rPr>
              <a:t>staying-healthy</a:t>
            </a:r>
            <a:r>
              <a:rPr lang="pt-BR" sz="2400" dirty="0">
                <a:latin typeface="Arial Nova Light" panose="020B0304020202020204" pitchFamily="34" charset="0"/>
              </a:rPr>
              <a:t>/</a:t>
            </a:r>
            <a:r>
              <a:rPr lang="pt-BR" sz="2400" dirty="0" err="1">
                <a:latin typeface="Arial Nova Light" panose="020B0304020202020204" pitchFamily="34" charset="0"/>
              </a:rPr>
              <a:t>can</a:t>
            </a:r>
            <a:r>
              <a:rPr lang="pt-BR" sz="2400" dirty="0">
                <a:latin typeface="Arial Nova Light" panose="020B0304020202020204" pitchFamily="34" charset="0"/>
              </a:rPr>
              <a:t>-</a:t>
            </a:r>
            <a:r>
              <a:rPr lang="pt-BR" sz="2400" dirty="0" err="1">
                <a:latin typeface="Arial Nova Light" panose="020B0304020202020204" pitchFamily="34" charset="0"/>
              </a:rPr>
              <a:t>intermittent</a:t>
            </a:r>
            <a:r>
              <a:rPr lang="pt-BR" sz="2400" dirty="0">
                <a:latin typeface="Arial Nova Light" panose="020B0304020202020204" pitchFamily="34" charset="0"/>
              </a:rPr>
              <a:t>-</a:t>
            </a:r>
            <a:r>
              <a:rPr lang="pt-BR" sz="2400" dirty="0" err="1">
                <a:latin typeface="Arial Nova Light" panose="020B0304020202020204" pitchFamily="34" charset="0"/>
              </a:rPr>
              <a:t>fasting</a:t>
            </a:r>
            <a:r>
              <a:rPr lang="pt-BR" sz="2400" dirty="0">
                <a:latin typeface="Arial Nova Light" panose="020B0304020202020204" pitchFamily="34" charset="0"/>
              </a:rPr>
              <a:t>-help-</a:t>
            </a:r>
            <a:r>
              <a:rPr lang="pt-BR" sz="2400" dirty="0" err="1">
                <a:latin typeface="Arial Nova Light" panose="020B0304020202020204" pitchFamily="34" charset="0"/>
              </a:rPr>
              <a:t>with</a:t>
            </a:r>
            <a:r>
              <a:rPr lang="pt-BR" sz="2400" dirty="0">
                <a:latin typeface="Arial Nova Light" panose="020B0304020202020204" pitchFamily="34" charset="0"/>
              </a:rPr>
              <a:t>-</a:t>
            </a:r>
            <a:r>
              <a:rPr lang="pt-BR" sz="2400" dirty="0" err="1">
                <a:latin typeface="Arial Nova Light" panose="020B0304020202020204" pitchFamily="34" charset="0"/>
              </a:rPr>
              <a:t>weight-loss</a:t>
            </a:r>
            <a:r>
              <a:rPr lang="pt-BR" sz="2400" dirty="0">
                <a:latin typeface="Arial Nova Light" panose="020B0304020202020204" pitchFamily="34" charset="0"/>
              </a:rPr>
              <a:t>. Acesso em: 4 maio 2025.</a:t>
            </a:r>
          </a:p>
          <a:p>
            <a:pPr algn="just"/>
            <a:endParaRPr lang="pt-BR" sz="2400" dirty="0">
              <a:latin typeface="Arial Nova Light" panose="020B0304020202020204" pitchFamily="34" charset="0"/>
            </a:endParaRPr>
          </a:p>
          <a:p>
            <a:pPr algn="just"/>
            <a:r>
              <a:rPr lang="pt-BR" sz="2400" dirty="0">
                <a:latin typeface="Arial Nova Light" panose="020B0304020202020204" pitchFamily="34" charset="0"/>
              </a:rPr>
              <a:t>SWIGGARD, Alison</a:t>
            </a:r>
            <a:r>
              <a:rPr lang="pt-BR" sz="2400" b="1" dirty="0">
                <a:latin typeface="Arial Nova Light" panose="020B0304020202020204" pitchFamily="34" charset="0"/>
              </a:rPr>
              <a:t>.</a:t>
            </a:r>
            <a:r>
              <a:rPr lang="pt-BR" sz="2400" dirty="0">
                <a:latin typeface="Arial Nova Light" panose="020B0304020202020204" pitchFamily="34" charset="0"/>
              </a:rPr>
              <a:t> </a:t>
            </a:r>
            <a:r>
              <a:rPr lang="pt-BR" sz="2400" b="1" dirty="0" err="1">
                <a:latin typeface="Arial Nova Light" panose="020B0304020202020204" pitchFamily="34" charset="0"/>
              </a:rPr>
              <a:t>Unpacking</a:t>
            </a:r>
            <a:r>
              <a:rPr lang="pt-BR" sz="2400" b="1" dirty="0">
                <a:latin typeface="Arial Nova Light" panose="020B0304020202020204" pitchFamily="34" charset="0"/>
              </a:rPr>
              <a:t> </a:t>
            </a:r>
            <a:r>
              <a:rPr lang="pt-BR" sz="2400" b="1" dirty="0" err="1">
                <a:latin typeface="Arial Nova Light" panose="020B0304020202020204" pitchFamily="34" charset="0"/>
              </a:rPr>
              <a:t>the</a:t>
            </a:r>
            <a:r>
              <a:rPr lang="pt-BR" sz="2400" b="1" dirty="0">
                <a:latin typeface="Arial Nova Light" panose="020B0304020202020204" pitchFamily="34" charset="0"/>
              </a:rPr>
              <a:t> </a:t>
            </a:r>
            <a:r>
              <a:rPr lang="pt-BR" sz="2400" b="1" dirty="0" err="1">
                <a:latin typeface="Arial Nova Light" panose="020B0304020202020204" pitchFamily="34" charset="0"/>
              </a:rPr>
              <a:t>History</a:t>
            </a:r>
            <a:r>
              <a:rPr lang="pt-BR" sz="2400" b="1" dirty="0">
                <a:latin typeface="Arial Nova Light" panose="020B0304020202020204" pitchFamily="34" charset="0"/>
              </a:rPr>
              <a:t> </a:t>
            </a:r>
            <a:r>
              <a:rPr lang="pt-BR" sz="2400" b="1" dirty="0" err="1">
                <a:latin typeface="Arial Nova Light" panose="020B0304020202020204" pitchFamily="34" charset="0"/>
              </a:rPr>
              <a:t>of</a:t>
            </a:r>
            <a:r>
              <a:rPr lang="pt-BR" sz="2400" b="1" dirty="0">
                <a:latin typeface="Arial Nova Light" panose="020B0304020202020204" pitchFamily="34" charset="0"/>
              </a:rPr>
              <a:t> Diets &amp; Diet Culture.</a:t>
            </a:r>
            <a:r>
              <a:rPr lang="pt-BR" sz="2400" dirty="0">
                <a:latin typeface="Arial Nova Light" panose="020B0304020202020204" pitchFamily="34" charset="0"/>
              </a:rPr>
              <a:t> Disponível em: https://www.cvwellbeing.com/blog/</a:t>
            </a:r>
            <a:r>
              <a:rPr lang="pt-BR" sz="2400" dirty="0" err="1">
                <a:latin typeface="Arial Nova Light" panose="020B0304020202020204" pitchFamily="34" charset="0"/>
              </a:rPr>
              <a:t>the</a:t>
            </a:r>
            <a:r>
              <a:rPr lang="pt-BR" sz="2400" dirty="0">
                <a:latin typeface="Arial Nova Light" panose="020B0304020202020204" pitchFamily="34" charset="0"/>
              </a:rPr>
              <a:t>-</a:t>
            </a:r>
            <a:r>
              <a:rPr lang="pt-BR" sz="2400" dirty="0" err="1">
                <a:latin typeface="Arial Nova Light" panose="020B0304020202020204" pitchFamily="34" charset="0"/>
              </a:rPr>
              <a:t>history</a:t>
            </a:r>
            <a:r>
              <a:rPr lang="pt-BR" sz="2400" dirty="0">
                <a:latin typeface="Arial Nova Light" panose="020B0304020202020204" pitchFamily="34" charset="0"/>
              </a:rPr>
              <a:t>-</a:t>
            </a:r>
            <a:r>
              <a:rPr lang="pt-BR" sz="2400" dirty="0" err="1">
                <a:latin typeface="Arial Nova Light" panose="020B0304020202020204" pitchFamily="34" charset="0"/>
              </a:rPr>
              <a:t>of</a:t>
            </a:r>
            <a:r>
              <a:rPr lang="pt-BR" sz="2400" dirty="0">
                <a:latin typeface="Arial Nova Light" panose="020B0304020202020204" pitchFamily="34" charset="0"/>
              </a:rPr>
              <a:t>-diets. Acesso em: 28 maio 2025</a:t>
            </a:r>
          </a:p>
        </p:txBody>
      </p:sp>
    </p:spTree>
    <p:extLst>
      <p:ext uri="{BB962C8B-B14F-4D97-AF65-F5344CB8AC3E}">
        <p14:creationId xmlns:p14="http://schemas.microsoft.com/office/powerpoint/2010/main" val="2958074683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02EE5C6-24F6-807A-BF5C-C1F98FF14E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29C73E7C-B134-0C89-3895-42D37D46DB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0D7A43D8-F25C-E569-728B-07FF394B524F}"/>
              </a:ext>
            </a:extLst>
          </p:cNvPr>
          <p:cNvSpPr/>
          <p:nvPr/>
        </p:nvSpPr>
        <p:spPr>
          <a:xfrm>
            <a:off x="819150" y="538769"/>
            <a:ext cx="10553700" cy="5780462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v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0926F62F-3C3B-CD1A-8017-79696E4F123E}"/>
              </a:ext>
            </a:extLst>
          </p:cNvPr>
          <p:cNvSpPr txBox="1"/>
          <p:nvPr/>
        </p:nvSpPr>
        <p:spPr>
          <a:xfrm>
            <a:off x="819150" y="2861045"/>
            <a:ext cx="105537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9000" b="1">
                <a:solidFill>
                  <a:srgbClr val="00813B"/>
                </a:solidFill>
                <a:latin typeface="Arial Nova Light" panose="020B0304020202020204" pitchFamily="34" charset="0"/>
              </a:rPr>
              <a:t>Obrigado!</a:t>
            </a:r>
            <a:endParaRPr lang="pt-BR" sz="9000" b="1">
              <a:solidFill>
                <a:srgbClr val="90C254"/>
              </a:solidFill>
              <a:latin typeface="Arial Nova Light" panose="020B0304020202020204" pitchFamily="34" charset="0"/>
            </a:endParaRPr>
          </a:p>
        </p:txBody>
      </p:sp>
      <p:pic>
        <p:nvPicPr>
          <p:cNvPr id="16" name="Imagem 15" descr="Ícone&#10;&#10;O conteúdo gerado por IA pode estar incorreto.">
            <a:extLst>
              <a:ext uri="{FF2B5EF4-FFF2-40B4-BE49-F238E27FC236}">
                <a16:creationId xmlns:a16="http://schemas.microsoft.com/office/drawing/2014/main" id="{2295CB9C-527A-D20B-CE56-EC6FBC9E67B3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807" y="3277910"/>
            <a:ext cx="321799" cy="321799"/>
          </a:xfrm>
          <a:prstGeom prst="rect">
            <a:avLst/>
          </a:prstGeom>
        </p:spPr>
      </p:pic>
      <p:pic>
        <p:nvPicPr>
          <p:cNvPr id="4" name="Imagem 3" descr="Planta com folhas verdes em fundo preto&#10;&#10;O conteúdo gerado por IA pode estar incorreto.">
            <a:extLst>
              <a:ext uri="{FF2B5EF4-FFF2-40B4-BE49-F238E27FC236}">
                <a16:creationId xmlns:a16="http://schemas.microsoft.com/office/drawing/2014/main" id="{3DA3FA84-32CD-08C5-2A14-6232F36DA3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1" y="0"/>
            <a:ext cx="457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298158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CDF5DA55-7F51-954F-A4A3-9B49E41638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 dirty="0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ADA9A8B2-9B36-096B-745D-0C1D2BE9D74D}"/>
              </a:ext>
            </a:extLst>
          </p:cNvPr>
          <p:cNvSpPr/>
          <p:nvPr/>
        </p:nvSpPr>
        <p:spPr>
          <a:xfrm>
            <a:off x="819150" y="711777"/>
            <a:ext cx="10553700" cy="5434445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72B66FF8-57B8-8779-CBA5-2A7A1174517F}"/>
              </a:ext>
            </a:extLst>
          </p:cNvPr>
          <p:cNvSpPr txBox="1"/>
          <p:nvPr/>
        </p:nvSpPr>
        <p:spPr>
          <a:xfrm>
            <a:off x="819150" y="2944251"/>
            <a:ext cx="10553700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500" b="1" dirty="0">
                <a:solidFill>
                  <a:srgbClr val="00813B"/>
                </a:solidFill>
                <a:latin typeface="Arial Nova Light" panose="020B0304020202020204" pitchFamily="34" charset="0"/>
              </a:rPr>
              <a:t>Problema e </a:t>
            </a:r>
            <a:r>
              <a:rPr lang="pt-BR" sz="5500" b="1" dirty="0">
                <a:solidFill>
                  <a:srgbClr val="00D365"/>
                </a:solidFill>
                <a:latin typeface="Arial Nova Light" panose="020B0304020202020204" pitchFamily="34" charset="0"/>
              </a:rPr>
              <a:t>Justificativa</a:t>
            </a: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7AF9F5AD-ECBC-A0F7-F36B-62C38A2EF2B6}"/>
              </a:ext>
            </a:extLst>
          </p:cNvPr>
          <p:cNvCxnSpPr/>
          <p:nvPr/>
        </p:nvCxnSpPr>
        <p:spPr>
          <a:xfrm>
            <a:off x="1487424" y="3913747"/>
            <a:ext cx="9217152" cy="0"/>
          </a:xfrm>
          <a:prstGeom prst="line">
            <a:avLst/>
          </a:prstGeom>
          <a:ln>
            <a:solidFill>
              <a:srgbClr val="477D3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4270693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1A9CEC1-A4ED-021B-7F33-68CC4FE292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75634191-F5F8-D6B8-7D64-A771FBE5AC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 dirty="0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092DE1C1-17CF-C511-0074-27008618DD01}"/>
              </a:ext>
            </a:extLst>
          </p:cNvPr>
          <p:cNvSpPr/>
          <p:nvPr/>
        </p:nvSpPr>
        <p:spPr>
          <a:xfrm>
            <a:off x="819150" y="538769"/>
            <a:ext cx="10553700" cy="5780462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6A972613-88F5-BC1C-834A-B2D9B9D2C9DE}"/>
              </a:ext>
            </a:extLst>
          </p:cNvPr>
          <p:cNvSpPr txBox="1"/>
          <p:nvPr/>
        </p:nvSpPr>
        <p:spPr>
          <a:xfrm>
            <a:off x="819150" y="535889"/>
            <a:ext cx="10553700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500" b="1" dirty="0">
                <a:solidFill>
                  <a:srgbClr val="00813B"/>
                </a:solidFill>
                <a:latin typeface="Arial Nova Light" panose="020B0304020202020204" pitchFamily="34" charset="0"/>
              </a:rPr>
              <a:t>Problema</a:t>
            </a:r>
            <a:endParaRPr lang="pt-BR" sz="5500" b="1" dirty="0">
              <a:solidFill>
                <a:srgbClr val="00D365"/>
              </a:solidFill>
              <a:latin typeface="Arial Nova Light" panose="020B0304020202020204" pitchFamily="34" charset="0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4384540A-28A5-E43F-DFC8-F86812ED075B}"/>
              </a:ext>
            </a:extLst>
          </p:cNvPr>
          <p:cNvSpPr txBox="1"/>
          <p:nvPr/>
        </p:nvSpPr>
        <p:spPr>
          <a:xfrm>
            <a:off x="819150" y="1502504"/>
            <a:ext cx="8170738" cy="44750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560" dirty="0" err="1">
                <a:latin typeface="Arial Nova Light" panose="020B0304020202020204" pitchFamily="34" charset="0"/>
              </a:rPr>
              <a:t>Culturalmente</a:t>
            </a:r>
            <a:r>
              <a:rPr lang="en-US" sz="3560" dirty="0">
                <a:latin typeface="Arial Nova Light" panose="020B0304020202020204" pitchFamily="34" charset="0"/>
              </a:rPr>
              <a:t>, a </a:t>
            </a:r>
            <a:r>
              <a:rPr lang="en-US" sz="3560" dirty="0" err="1">
                <a:latin typeface="Arial Nova Light" panose="020B0304020202020204" pitchFamily="34" charset="0"/>
              </a:rPr>
              <a:t>palavra</a:t>
            </a:r>
            <a:r>
              <a:rPr lang="en-US" sz="3560" dirty="0">
                <a:latin typeface="Arial Nova Light" panose="020B0304020202020204" pitchFamily="34" charset="0"/>
              </a:rPr>
              <a:t> “</a:t>
            </a:r>
            <a:r>
              <a:rPr lang="en-US" sz="3560" dirty="0" err="1">
                <a:latin typeface="Arial Nova Light" panose="020B0304020202020204" pitchFamily="34" charset="0"/>
              </a:rPr>
              <a:t>dieta</a:t>
            </a:r>
            <a:r>
              <a:rPr lang="en-US" sz="3560" dirty="0">
                <a:latin typeface="Arial Nova Light" panose="020B0304020202020204" pitchFamily="34" charset="0"/>
              </a:rPr>
              <a:t>”, </a:t>
            </a:r>
            <a:r>
              <a:rPr lang="en-US" sz="3560" dirty="0" err="1">
                <a:latin typeface="Arial Nova Light" panose="020B0304020202020204" pitchFamily="34" charset="0"/>
              </a:rPr>
              <a:t>nos</a:t>
            </a:r>
            <a:r>
              <a:rPr lang="en-US" sz="3560" dirty="0">
                <a:latin typeface="Arial Nova Light" panose="020B0304020202020204" pitchFamily="34" charset="0"/>
              </a:rPr>
              <a:t> </a:t>
            </a:r>
            <a:r>
              <a:rPr lang="en-US" sz="3560" dirty="0" err="1">
                <a:latin typeface="Arial Nova Light" panose="020B0304020202020204" pitchFamily="34" charset="0"/>
              </a:rPr>
              <a:t>dias</a:t>
            </a:r>
            <a:r>
              <a:rPr lang="en-US" sz="3560" dirty="0">
                <a:latin typeface="Arial Nova Light" panose="020B0304020202020204" pitchFamily="34" charset="0"/>
              </a:rPr>
              <a:t> de </a:t>
            </a:r>
            <a:r>
              <a:rPr lang="en-US" sz="3560" dirty="0" err="1">
                <a:latin typeface="Arial Nova Light" panose="020B0304020202020204" pitchFamily="34" charset="0"/>
              </a:rPr>
              <a:t>hoje</a:t>
            </a:r>
            <a:r>
              <a:rPr lang="en-US" sz="3560" dirty="0">
                <a:latin typeface="Arial Nova Light" panose="020B0304020202020204" pitchFamily="34" charset="0"/>
              </a:rPr>
              <a:t>, </a:t>
            </a:r>
            <a:r>
              <a:rPr lang="en-US" sz="3560" dirty="0" err="1">
                <a:latin typeface="Arial Nova Light" panose="020B0304020202020204" pitchFamily="34" charset="0"/>
              </a:rPr>
              <a:t>está</a:t>
            </a:r>
            <a:r>
              <a:rPr lang="en-US" sz="3560" dirty="0">
                <a:latin typeface="Arial Nova Light" panose="020B0304020202020204" pitchFamily="34" charset="0"/>
              </a:rPr>
              <a:t> </a:t>
            </a:r>
            <a:r>
              <a:rPr lang="en-US" sz="3560" dirty="0" err="1">
                <a:latin typeface="Arial Nova Light" panose="020B0304020202020204" pitchFamily="34" charset="0"/>
              </a:rPr>
              <a:t>associada</a:t>
            </a:r>
            <a:r>
              <a:rPr lang="en-US" sz="3560" dirty="0">
                <a:latin typeface="Arial Nova Light" panose="020B0304020202020204" pitchFamily="34" charset="0"/>
              </a:rPr>
              <a:t> </a:t>
            </a:r>
            <a:r>
              <a:rPr lang="en-US" sz="3560" b="1" dirty="0">
                <a:solidFill>
                  <a:srgbClr val="2FB206"/>
                </a:solidFill>
                <a:latin typeface="Arial Nova Light" panose="020B0304020202020204" pitchFamily="34" charset="0"/>
              </a:rPr>
              <a:t>à </a:t>
            </a:r>
            <a:r>
              <a:rPr lang="en-US" sz="3560" b="1" dirty="0" err="1">
                <a:solidFill>
                  <a:srgbClr val="2FB206"/>
                </a:solidFill>
                <a:latin typeface="Arial Nova Light" panose="020B0304020202020204" pitchFamily="34" charset="0"/>
              </a:rPr>
              <a:t>restrição</a:t>
            </a:r>
            <a:r>
              <a:rPr lang="en-US" sz="3560" b="1" dirty="0">
                <a:solidFill>
                  <a:srgbClr val="2FB206"/>
                </a:solidFill>
                <a:latin typeface="Arial Nova Light" panose="020B0304020202020204" pitchFamily="34" charset="0"/>
              </a:rPr>
              <a:t> </a:t>
            </a:r>
            <a:r>
              <a:rPr lang="en-US" sz="3560" b="1" dirty="0" err="1">
                <a:solidFill>
                  <a:srgbClr val="2FB206"/>
                </a:solidFill>
                <a:latin typeface="Arial Nova Light" panose="020B0304020202020204" pitchFamily="34" charset="0"/>
              </a:rPr>
              <a:t>alimentar</a:t>
            </a:r>
            <a:r>
              <a:rPr lang="en-US" sz="3560" b="1" dirty="0">
                <a:solidFill>
                  <a:srgbClr val="2FB206"/>
                </a:solidFill>
                <a:latin typeface="Arial Nova Light" panose="020B0304020202020204" pitchFamily="34" charset="0"/>
              </a:rPr>
              <a:t> </a:t>
            </a:r>
            <a:r>
              <a:rPr lang="en-US" sz="3560" b="1" dirty="0" err="1">
                <a:solidFill>
                  <a:srgbClr val="2FB206"/>
                </a:solidFill>
                <a:latin typeface="Arial Nova Light" panose="020B0304020202020204" pitchFamily="34" charset="0"/>
              </a:rPr>
              <a:t>intencional</a:t>
            </a:r>
            <a:r>
              <a:rPr lang="en-US" sz="3560" b="1" dirty="0">
                <a:solidFill>
                  <a:srgbClr val="2FB206"/>
                </a:solidFill>
                <a:latin typeface="Arial Nova Light" panose="020B0304020202020204" pitchFamily="34" charset="0"/>
              </a:rPr>
              <a:t> </a:t>
            </a:r>
            <a:r>
              <a:rPr lang="en-US" sz="3560" b="1" dirty="0" err="1">
                <a:solidFill>
                  <a:srgbClr val="2FB206"/>
                </a:solidFill>
                <a:latin typeface="Arial Nova Light" panose="020B0304020202020204" pitchFamily="34" charset="0"/>
              </a:rPr>
              <a:t>visando</a:t>
            </a:r>
            <a:r>
              <a:rPr lang="en-US" sz="3560" b="1" dirty="0">
                <a:solidFill>
                  <a:srgbClr val="2FB206"/>
                </a:solidFill>
                <a:latin typeface="Arial Nova Light" panose="020B0304020202020204" pitchFamily="34" charset="0"/>
              </a:rPr>
              <a:t> a </a:t>
            </a:r>
            <a:r>
              <a:rPr lang="en-US" sz="3560" b="1" dirty="0" err="1">
                <a:solidFill>
                  <a:srgbClr val="2FB206"/>
                </a:solidFill>
                <a:latin typeface="Arial Nova Light" panose="020B0304020202020204" pitchFamily="34" charset="0"/>
              </a:rPr>
              <a:t>perda</a:t>
            </a:r>
            <a:r>
              <a:rPr lang="en-US" sz="3560" b="1" dirty="0">
                <a:solidFill>
                  <a:srgbClr val="2FB206"/>
                </a:solidFill>
                <a:latin typeface="Arial Nova Light" panose="020B0304020202020204" pitchFamily="34" charset="0"/>
              </a:rPr>
              <a:t> de peso.</a:t>
            </a:r>
            <a:r>
              <a:rPr lang="en-US" sz="3560" dirty="0">
                <a:solidFill>
                  <a:srgbClr val="2FB206"/>
                </a:solidFill>
                <a:latin typeface="Arial Nova Light" panose="020B0304020202020204" pitchFamily="34" charset="0"/>
              </a:rPr>
              <a:t> </a:t>
            </a:r>
            <a:r>
              <a:rPr lang="en-US" sz="3560" dirty="0">
                <a:latin typeface="Arial Nova Light" panose="020B0304020202020204" pitchFamily="34" charset="0"/>
              </a:rPr>
              <a:t>A </a:t>
            </a:r>
            <a:r>
              <a:rPr lang="en-US" sz="3560" dirty="0" err="1">
                <a:latin typeface="Arial Nova Light" panose="020B0304020202020204" pitchFamily="34" charset="0"/>
              </a:rPr>
              <a:t>fome</a:t>
            </a:r>
            <a:r>
              <a:rPr lang="en-US" sz="3560" dirty="0">
                <a:latin typeface="Arial Nova Light" panose="020B0304020202020204" pitchFamily="34" charset="0"/>
              </a:rPr>
              <a:t>, a </a:t>
            </a:r>
            <a:r>
              <a:rPr lang="en-US" sz="3560" dirty="0" err="1">
                <a:latin typeface="Arial Nova Light" panose="020B0304020202020204" pitchFamily="34" charset="0"/>
              </a:rPr>
              <a:t>privação</a:t>
            </a:r>
            <a:r>
              <a:rPr lang="en-US" sz="3560" dirty="0">
                <a:latin typeface="Arial Nova Light" panose="020B0304020202020204" pitchFamily="34" charset="0"/>
              </a:rPr>
              <a:t> e a </a:t>
            </a:r>
            <a:r>
              <a:rPr lang="en-US" sz="3560" dirty="0" err="1">
                <a:latin typeface="Arial Nova Light" panose="020B0304020202020204" pitchFamily="34" charset="0"/>
              </a:rPr>
              <a:t>desconfiança</a:t>
            </a:r>
            <a:r>
              <a:rPr lang="en-US" sz="3560" dirty="0">
                <a:latin typeface="Arial Nova Light" panose="020B0304020202020204" pitchFamily="34" charset="0"/>
              </a:rPr>
              <a:t> dos </a:t>
            </a:r>
            <a:r>
              <a:rPr lang="en-US" sz="3560" dirty="0" err="1">
                <a:latin typeface="Arial Nova Light" panose="020B0304020202020204" pitchFamily="34" charset="0"/>
              </a:rPr>
              <a:t>sinais</a:t>
            </a:r>
            <a:r>
              <a:rPr lang="en-US" sz="3560" dirty="0">
                <a:latin typeface="Arial Nova Light" panose="020B0304020202020204" pitchFamily="34" charset="0"/>
              </a:rPr>
              <a:t> do </a:t>
            </a:r>
            <a:r>
              <a:rPr lang="en-US" sz="3560" dirty="0" err="1">
                <a:latin typeface="Arial Nova Light" panose="020B0304020202020204" pitchFamily="34" charset="0"/>
              </a:rPr>
              <a:t>próprio</a:t>
            </a:r>
            <a:r>
              <a:rPr lang="en-US" sz="3560" dirty="0">
                <a:latin typeface="Arial Nova Light" panose="020B0304020202020204" pitchFamily="34" charset="0"/>
              </a:rPr>
              <a:t> </a:t>
            </a:r>
            <a:r>
              <a:rPr lang="en-US" sz="3560" dirty="0" err="1">
                <a:latin typeface="Arial Nova Light" panose="020B0304020202020204" pitchFamily="34" charset="0"/>
              </a:rPr>
              <a:t>corpo</a:t>
            </a:r>
            <a:r>
              <a:rPr lang="en-US" sz="3560" dirty="0">
                <a:latin typeface="Arial Nova Light" panose="020B0304020202020204" pitchFamily="34" charset="0"/>
              </a:rPr>
              <a:t> </a:t>
            </a:r>
            <a:r>
              <a:rPr lang="en-US" sz="3560" dirty="0" err="1">
                <a:latin typeface="Arial Nova Light" panose="020B0304020202020204" pitchFamily="34" charset="0"/>
              </a:rPr>
              <a:t>tornaram</a:t>
            </a:r>
            <a:r>
              <a:rPr lang="en-US" sz="3560" dirty="0">
                <a:latin typeface="Arial Nova Light" panose="020B0304020202020204" pitchFamily="34" charset="0"/>
              </a:rPr>
              <a:t>-se </a:t>
            </a:r>
            <a:r>
              <a:rPr lang="en-US" sz="3560" dirty="0" err="1">
                <a:latin typeface="Arial Nova Light" panose="020B0304020202020204" pitchFamily="34" charset="0"/>
              </a:rPr>
              <a:t>mais</a:t>
            </a:r>
            <a:r>
              <a:rPr lang="en-US" sz="3560" dirty="0">
                <a:latin typeface="Arial Nova Light" panose="020B0304020202020204" pitchFamily="34" charset="0"/>
              </a:rPr>
              <a:t> </a:t>
            </a:r>
            <a:r>
              <a:rPr lang="en-US" sz="3560" dirty="0" err="1">
                <a:latin typeface="Arial Nova Light" panose="020B0304020202020204" pitchFamily="34" charset="0"/>
              </a:rPr>
              <a:t>comuns</a:t>
            </a:r>
            <a:r>
              <a:rPr lang="en-US" sz="3560" dirty="0">
                <a:latin typeface="Arial Nova Light" panose="020B0304020202020204" pitchFamily="34" charset="0"/>
              </a:rPr>
              <a:t> e </a:t>
            </a:r>
            <a:r>
              <a:rPr lang="en-US" sz="3560" dirty="0" err="1">
                <a:latin typeface="Arial Nova Light" panose="020B0304020202020204" pitchFamily="34" charset="0"/>
              </a:rPr>
              <a:t>associadas</a:t>
            </a:r>
            <a:r>
              <a:rPr lang="en-US" sz="3560" dirty="0">
                <a:latin typeface="Arial Nova Light" panose="020B0304020202020204" pitchFamily="34" charset="0"/>
              </a:rPr>
              <a:t> à </a:t>
            </a:r>
            <a:r>
              <a:rPr lang="en-US" sz="3560" dirty="0" err="1">
                <a:latin typeface="Arial Nova Light" panose="020B0304020202020204" pitchFamily="34" charset="0"/>
              </a:rPr>
              <a:t>dieta</a:t>
            </a:r>
            <a:r>
              <a:rPr lang="en-US" sz="3560" dirty="0">
                <a:latin typeface="Arial Nova Light" panose="020B0304020202020204" pitchFamily="34" charset="0"/>
              </a:rPr>
              <a:t>. (SWIGGARD, Alison. </a:t>
            </a:r>
            <a:r>
              <a:rPr lang="en-US" sz="3560" b="1" dirty="0">
                <a:latin typeface="Arial Nova Light" panose="020B0304020202020204" pitchFamily="34" charset="0"/>
              </a:rPr>
              <a:t>Unpacking the History of Diets &amp; Diet Culture</a:t>
            </a:r>
            <a:r>
              <a:rPr lang="en-US" sz="3560" dirty="0">
                <a:latin typeface="Arial Nova Light" panose="020B0304020202020204" pitchFamily="34" charset="0"/>
              </a:rPr>
              <a:t>) </a:t>
            </a:r>
            <a:endParaRPr lang="pt-BR" sz="3560" dirty="0">
              <a:latin typeface="Arial Nova Light" panose="020B0304020202020204" pitchFamily="34" charset="0"/>
            </a:endParaRPr>
          </a:p>
        </p:txBody>
      </p:sp>
      <p:pic>
        <p:nvPicPr>
          <p:cNvPr id="6" name="Imagem 5" descr="Flor cor de rosa&#10;&#10;O conteúdo gerado por IA pode estar incorreto.">
            <a:extLst>
              <a:ext uri="{FF2B5EF4-FFF2-40B4-BE49-F238E27FC236}">
                <a16:creationId xmlns:a16="http://schemas.microsoft.com/office/drawing/2014/main" id="{C0222AA5-66E7-6A88-BC9A-ECB7783669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163929">
            <a:off x="7395584" y="1924138"/>
            <a:ext cx="7481675" cy="4149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480792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D389433-6909-30C8-DE44-027A7AC0D8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12AFCD69-EDFC-F07F-366F-151E249798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6392BCF3-79F6-028F-2FFA-709FFB823E1A}"/>
              </a:ext>
            </a:extLst>
          </p:cNvPr>
          <p:cNvSpPr/>
          <p:nvPr/>
        </p:nvSpPr>
        <p:spPr>
          <a:xfrm>
            <a:off x="819150" y="711777"/>
            <a:ext cx="10553700" cy="5434445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60C139FA-5A71-2B04-FBEA-EA0D2772909B}"/>
              </a:ext>
            </a:extLst>
          </p:cNvPr>
          <p:cNvSpPr txBox="1"/>
          <p:nvPr/>
        </p:nvSpPr>
        <p:spPr>
          <a:xfrm>
            <a:off x="819150" y="711777"/>
            <a:ext cx="10553700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500" b="1" dirty="0">
                <a:solidFill>
                  <a:srgbClr val="00813B"/>
                </a:solidFill>
                <a:latin typeface="Arial Nova Light" panose="020B0304020202020204" pitchFamily="34" charset="0"/>
              </a:rPr>
              <a:t>Problema</a:t>
            </a:r>
            <a:endParaRPr lang="pt-BR" sz="5500" b="1" dirty="0">
              <a:solidFill>
                <a:srgbClr val="00D365"/>
              </a:solidFill>
              <a:latin typeface="Arial Nova Light" panose="020B0304020202020204" pitchFamily="34" charset="0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1F44DC38-79B8-07AA-7C55-38F9F73CF915}"/>
              </a:ext>
            </a:extLst>
          </p:cNvPr>
          <p:cNvSpPr txBox="1"/>
          <p:nvPr/>
        </p:nvSpPr>
        <p:spPr>
          <a:xfrm>
            <a:off x="1167362" y="5380174"/>
            <a:ext cx="364074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>
                <a:latin typeface="Arial Nova Light" panose="020B0304020202020204" pitchFamily="34" charset="0"/>
              </a:rPr>
              <a:t>Discóbolo</a:t>
            </a:r>
            <a:r>
              <a:rPr lang="pt-BR" sz="1000">
                <a:latin typeface="Arial Nova Light" panose="020B0304020202020204" pitchFamily="34" charset="0"/>
              </a:rPr>
              <a:t> - Fonte: https://acdn-us.mitiendanube.com/stores/002/379/219/products/736buntitled-580559ab80f59e270c17353268076132-1024-1024.webp</a:t>
            </a:r>
          </a:p>
        </p:txBody>
      </p:sp>
      <p:pic>
        <p:nvPicPr>
          <p:cNvPr id="4" name="Imagem 3" descr="Flor cor de rosa&#10;&#10;O conteúdo gerado por IA pode estar incorreto.">
            <a:extLst>
              <a:ext uri="{FF2B5EF4-FFF2-40B4-BE49-F238E27FC236}">
                <a16:creationId xmlns:a16="http://schemas.microsoft.com/office/drawing/2014/main" id="{852F5390-9070-51EC-05FD-821BBB2D70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163929">
            <a:off x="7397248" y="-5059472"/>
            <a:ext cx="7481675" cy="4149992"/>
          </a:xfrm>
          <a:prstGeom prst="rect">
            <a:avLst/>
          </a:prstGeom>
        </p:spPr>
      </p:pic>
      <p:pic>
        <p:nvPicPr>
          <p:cNvPr id="2054" name="Picture 6" descr="Estátua Discobolus">
            <a:extLst>
              <a:ext uri="{FF2B5EF4-FFF2-40B4-BE49-F238E27FC236}">
                <a16:creationId xmlns:a16="http://schemas.microsoft.com/office/drawing/2014/main" id="{F6CFE7A0-A17B-4DFC-86CB-4B637FDE99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7362" y="1681273"/>
            <a:ext cx="3640740" cy="3640740"/>
          </a:xfrm>
          <a:prstGeom prst="rect">
            <a:avLst/>
          </a:prstGeom>
          <a:noFill/>
          <a:ln w="19050">
            <a:solidFill>
              <a:srgbClr val="477D3D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Sylvester Graham">
            <a:extLst>
              <a:ext uri="{FF2B5EF4-FFF2-40B4-BE49-F238E27FC236}">
                <a16:creationId xmlns:a16="http://schemas.microsoft.com/office/drawing/2014/main" id="{10DD0C43-8F1E-49FC-A7D2-00D7C744F1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6062" y="1739434"/>
            <a:ext cx="3268576" cy="3640740"/>
          </a:xfrm>
          <a:prstGeom prst="rect">
            <a:avLst/>
          </a:prstGeom>
          <a:noFill/>
          <a:ln w="19050">
            <a:solidFill>
              <a:srgbClr val="477D3D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59F76F43-F4F5-4306-9EC7-E5E7AF59B9B1}"/>
              </a:ext>
            </a:extLst>
          </p:cNvPr>
          <p:cNvSpPr txBox="1"/>
          <p:nvPr/>
        </p:nvSpPr>
        <p:spPr>
          <a:xfrm>
            <a:off x="7756062" y="5438336"/>
            <a:ext cx="326857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>
                <a:latin typeface="Arial Nova Light" panose="020B0304020202020204" pitchFamily="34" charset="0"/>
              </a:rPr>
              <a:t>Ilustração de Sylvester Graham </a:t>
            </a:r>
            <a:r>
              <a:rPr lang="pt-BR" sz="1000">
                <a:latin typeface="Arial Nova Light" panose="020B0304020202020204" pitchFamily="34" charset="0"/>
              </a:rPr>
              <a:t>– Fonte: https://davidarioch.com/wp-content/uploads/2017/03/sylvester-graham.jpg</a:t>
            </a:r>
          </a:p>
        </p:txBody>
      </p:sp>
    </p:spTree>
    <p:extLst>
      <p:ext uri="{BB962C8B-B14F-4D97-AF65-F5344CB8AC3E}">
        <p14:creationId xmlns:p14="http://schemas.microsoft.com/office/powerpoint/2010/main" val="3788728806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3186311-CBE6-C2CF-6376-C634068509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8D1B13A8-9EFA-43CD-6FBA-363CE4825D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0E9D58E9-201F-0347-F488-190897C8734E}"/>
              </a:ext>
            </a:extLst>
          </p:cNvPr>
          <p:cNvSpPr/>
          <p:nvPr/>
        </p:nvSpPr>
        <p:spPr>
          <a:xfrm>
            <a:off x="819150" y="711777"/>
            <a:ext cx="10553700" cy="5434445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9C88B437-04D5-24E9-8C00-48A4233B0B1F}"/>
              </a:ext>
            </a:extLst>
          </p:cNvPr>
          <p:cNvSpPr txBox="1"/>
          <p:nvPr/>
        </p:nvSpPr>
        <p:spPr>
          <a:xfrm>
            <a:off x="819150" y="711777"/>
            <a:ext cx="10553700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500" b="1" dirty="0">
                <a:solidFill>
                  <a:srgbClr val="00D365"/>
                </a:solidFill>
                <a:latin typeface="Arial Nova Light" panose="020B0304020202020204" pitchFamily="34" charset="0"/>
              </a:rPr>
              <a:t>Justificativa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E978004C-6DA9-A77D-1C96-00A6400598F3}"/>
              </a:ext>
            </a:extLst>
          </p:cNvPr>
          <p:cNvSpPr txBox="1"/>
          <p:nvPr/>
        </p:nvSpPr>
        <p:spPr>
          <a:xfrm>
            <a:off x="819150" y="1628651"/>
            <a:ext cx="867417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3200" dirty="0">
                <a:latin typeface="Arial Nova Light" panose="020B0304020202020204" pitchFamily="34" charset="0"/>
              </a:rPr>
              <a:t>A palavra “dieta”, embora tenha assumido diferentes significados ao longo da história, quase sempre esteve ligada a um conceito: </a:t>
            </a:r>
            <a:r>
              <a:rPr lang="pt-BR" sz="3200" b="1" dirty="0">
                <a:solidFill>
                  <a:srgbClr val="3E6D35"/>
                </a:solidFill>
                <a:latin typeface="Arial Nova Light" panose="020B0304020202020204" pitchFamily="34" charset="0"/>
              </a:rPr>
              <a:t>a busca por um corpo ideal.</a:t>
            </a:r>
            <a:r>
              <a:rPr lang="pt-BR" sz="3200" dirty="0">
                <a:solidFill>
                  <a:srgbClr val="3E6D35"/>
                </a:solidFill>
                <a:latin typeface="Arial Nova Light" panose="020B0304020202020204" pitchFamily="34" charset="0"/>
              </a:rPr>
              <a:t> </a:t>
            </a:r>
            <a:r>
              <a:rPr lang="pt-BR" sz="3200" dirty="0">
                <a:latin typeface="Arial Nova Light" panose="020B0304020202020204" pitchFamily="34" charset="0"/>
              </a:rPr>
              <a:t>Essa busca alimentou, ao longo dos séculos, </a:t>
            </a:r>
            <a:r>
              <a:rPr lang="pt-BR" sz="3200" b="1" dirty="0">
                <a:solidFill>
                  <a:srgbClr val="2FB206"/>
                </a:solidFill>
                <a:latin typeface="Arial Nova Light" panose="020B0304020202020204" pitchFamily="34" charset="0"/>
              </a:rPr>
              <a:t>uma obsessão pela perda de peso, pela restrição alimentar e pelo controle rígido sobre o próprio corpo</a:t>
            </a:r>
            <a:r>
              <a:rPr lang="pt-BR" sz="3200" dirty="0">
                <a:solidFill>
                  <a:srgbClr val="2FB206"/>
                </a:solidFill>
                <a:latin typeface="Arial Nova Light" panose="020B0304020202020204" pitchFamily="34" charset="0"/>
              </a:rPr>
              <a:t> </a:t>
            </a:r>
            <a:r>
              <a:rPr lang="pt-BR" sz="3200" dirty="0">
                <a:latin typeface="Arial Nova Light" panose="020B0304020202020204" pitchFamily="34" charset="0"/>
              </a:rPr>
              <a:t>— frequentemente </a:t>
            </a:r>
            <a:r>
              <a:rPr lang="pt-BR" sz="3200" b="1" dirty="0">
                <a:solidFill>
                  <a:srgbClr val="3E6D35"/>
                </a:solidFill>
                <a:latin typeface="Arial Nova Light" panose="020B0304020202020204" pitchFamily="34" charset="0"/>
              </a:rPr>
              <a:t>associando a alimentação a valores morais e pressões sociais.</a:t>
            </a:r>
          </a:p>
        </p:txBody>
      </p:sp>
      <p:pic>
        <p:nvPicPr>
          <p:cNvPr id="9" name="Imagem 8" descr="Planta com folhas verdes&#10;&#10;O conteúdo gerado por IA pode estar incorreto.">
            <a:extLst>
              <a:ext uri="{FF2B5EF4-FFF2-40B4-BE49-F238E27FC236}">
                <a16:creationId xmlns:a16="http://schemas.microsoft.com/office/drawing/2014/main" id="{E29D8AAD-A80F-F8CB-7D14-86D6F3EE8F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167793" y="-76264"/>
            <a:ext cx="3089520" cy="3690074"/>
          </a:xfrm>
          <a:prstGeom prst="rect">
            <a:avLst/>
          </a:prstGeom>
        </p:spPr>
      </p:pic>
      <p:pic>
        <p:nvPicPr>
          <p:cNvPr id="3" name="Imagem 2" descr="Flor vermelha com folhas verdes em fundo preto&#10;&#10;O conteúdo gerado por IA pode estar incorreto.">
            <a:extLst>
              <a:ext uri="{FF2B5EF4-FFF2-40B4-BE49-F238E27FC236}">
                <a16:creationId xmlns:a16="http://schemas.microsoft.com/office/drawing/2014/main" id="{250E75EB-C3C9-B3AF-0991-2BD4D41824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50044" flipH="1">
            <a:off x="9467763" y="5112471"/>
            <a:ext cx="2614217" cy="8769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383669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929A0FA-4E38-68C5-6B85-A7157D593B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3D63898E-0065-DDA1-08CB-3401DDBFE5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24E46FCF-105C-843A-19DB-693283DF277A}"/>
              </a:ext>
            </a:extLst>
          </p:cNvPr>
          <p:cNvSpPr/>
          <p:nvPr/>
        </p:nvSpPr>
        <p:spPr>
          <a:xfrm>
            <a:off x="819150" y="538769"/>
            <a:ext cx="10553700" cy="5780462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96CF51A8-234E-EA96-C3FC-B47137B4D60A}"/>
              </a:ext>
            </a:extLst>
          </p:cNvPr>
          <p:cNvSpPr txBox="1"/>
          <p:nvPr/>
        </p:nvSpPr>
        <p:spPr>
          <a:xfrm>
            <a:off x="819150" y="538769"/>
            <a:ext cx="10553700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500" b="1" dirty="0">
                <a:solidFill>
                  <a:srgbClr val="00813B"/>
                </a:solidFill>
                <a:latin typeface="Arial Nova Light" panose="020B0304020202020204" pitchFamily="34" charset="0"/>
              </a:rPr>
              <a:t>Problema</a:t>
            </a:r>
            <a:endParaRPr lang="pt-BR" sz="5500" b="1" dirty="0">
              <a:solidFill>
                <a:srgbClr val="00D365"/>
              </a:solidFill>
              <a:latin typeface="Arial Nova Light" panose="020B0304020202020204" pitchFamily="34" charset="0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EB5DB06-4B83-4A72-EECF-EF644D7BE091}"/>
              </a:ext>
            </a:extLst>
          </p:cNvPr>
          <p:cNvSpPr txBox="1"/>
          <p:nvPr/>
        </p:nvSpPr>
        <p:spPr>
          <a:xfrm>
            <a:off x="819150" y="1422106"/>
            <a:ext cx="9526926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3100" dirty="0">
                <a:latin typeface="Arial Nova Light" panose="020B0304020202020204" pitchFamily="34" charset="0"/>
              </a:rPr>
              <a:t>A obesidade é uma condição médica crônica caracterizada pelo </a:t>
            </a:r>
            <a:r>
              <a:rPr lang="pt-BR" sz="3100" b="1" dirty="0">
                <a:solidFill>
                  <a:srgbClr val="3E6D35"/>
                </a:solidFill>
                <a:latin typeface="Arial Nova Light" panose="020B0304020202020204" pitchFamily="34" charset="0"/>
              </a:rPr>
              <a:t>acúmulo excessivo de gordura corporal,</a:t>
            </a:r>
            <a:r>
              <a:rPr lang="pt-BR" sz="3100" dirty="0">
                <a:solidFill>
                  <a:srgbClr val="3E6D35"/>
                </a:solidFill>
                <a:latin typeface="Arial Nova Light" panose="020B0304020202020204" pitchFamily="34" charset="0"/>
              </a:rPr>
              <a:t> </a:t>
            </a:r>
            <a:r>
              <a:rPr lang="pt-BR" sz="3100" dirty="0">
                <a:latin typeface="Arial Nova Light" panose="020B0304020202020204" pitchFamily="34" charset="0"/>
              </a:rPr>
              <a:t>que pode comprometer a saúde e aumentar </a:t>
            </a:r>
            <a:r>
              <a:rPr lang="pt-BR" sz="3100" b="1" dirty="0">
                <a:solidFill>
                  <a:srgbClr val="2FB206"/>
                </a:solidFill>
                <a:latin typeface="Arial Nova Light" panose="020B0304020202020204" pitchFamily="34" charset="0"/>
              </a:rPr>
              <a:t>o risco de diversas doenças, como as cardiovasculares.</a:t>
            </a:r>
            <a:r>
              <a:rPr lang="pt-BR" sz="3100" b="1" dirty="0">
                <a:latin typeface="Arial Nova Light" panose="020B0304020202020204" pitchFamily="34" charset="0"/>
              </a:rPr>
              <a:t> </a:t>
            </a:r>
            <a:r>
              <a:rPr lang="pt-BR" sz="3100" dirty="0">
                <a:latin typeface="Arial Nova Light" panose="020B0304020202020204" pitchFamily="34" charset="0"/>
              </a:rPr>
              <a:t>Ela ocorre quando há um </a:t>
            </a:r>
            <a:r>
              <a:rPr lang="pt-BR" sz="3100" b="1" dirty="0">
                <a:solidFill>
                  <a:srgbClr val="3E6D35"/>
                </a:solidFill>
                <a:latin typeface="Arial Nova Light" panose="020B0304020202020204" pitchFamily="34" charset="0"/>
              </a:rPr>
              <a:t>desequilíbrio entre a ingestão e o gasto de energia </a:t>
            </a:r>
            <a:r>
              <a:rPr lang="pt-BR" sz="3100" dirty="0">
                <a:latin typeface="Arial Nova Light" panose="020B0304020202020204" pitchFamily="34" charset="0"/>
              </a:rPr>
              <a:t>– ou seja, quando o consumo de calorias é maior do que o corpo consegue queimar ao longo do tempo. </a:t>
            </a:r>
            <a:r>
              <a:rPr lang="es-ES" sz="3100" dirty="0">
                <a:latin typeface="Arial Nova Light" panose="020B0304020202020204" pitchFamily="34" charset="0"/>
              </a:rPr>
              <a:t>(MANUAL MSD. </a:t>
            </a:r>
            <a:r>
              <a:rPr lang="es-ES" sz="3100" dirty="0" err="1">
                <a:latin typeface="Arial Nova Light" panose="020B0304020202020204" pitchFamily="34" charset="0"/>
              </a:rPr>
              <a:t>Shauna</a:t>
            </a:r>
            <a:r>
              <a:rPr lang="es-ES" sz="3100" dirty="0">
                <a:latin typeface="Arial Nova Light" panose="020B0304020202020204" pitchFamily="34" charset="0"/>
              </a:rPr>
              <a:t> M. Levy, MD, MS, et al; </a:t>
            </a:r>
            <a:r>
              <a:rPr lang="es-ES" sz="3100" b="1" dirty="0" err="1">
                <a:latin typeface="Arial Nova Light" panose="020B0304020202020204" pitchFamily="34" charset="0"/>
              </a:rPr>
              <a:t>Obesidade</a:t>
            </a:r>
            <a:r>
              <a:rPr lang="es-ES" sz="3100" dirty="0">
                <a:latin typeface="Arial Nova Light" panose="020B0304020202020204" pitchFamily="34" charset="0"/>
              </a:rPr>
              <a:t>)​</a:t>
            </a:r>
            <a:endParaRPr lang="pt-BR" sz="3100" dirty="0">
              <a:latin typeface="Arial Nova Light" panose="020B0304020202020204" pitchFamily="34" charset="0"/>
            </a:endParaRPr>
          </a:p>
        </p:txBody>
      </p:sp>
      <p:pic>
        <p:nvPicPr>
          <p:cNvPr id="8" name="Imagem 7" descr="Flor vermelha com folhas verdes em fundo preto&#10;&#10;O conteúdo gerado por IA pode estar incorreto.">
            <a:extLst>
              <a:ext uri="{FF2B5EF4-FFF2-40B4-BE49-F238E27FC236}">
                <a16:creationId xmlns:a16="http://schemas.microsoft.com/office/drawing/2014/main" id="{3466863B-E913-338D-7FF8-FDD96E1477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50044" flipH="1">
            <a:off x="9467763" y="-1754673"/>
            <a:ext cx="2614217" cy="8769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214157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798C99C-2F7C-6E63-E85F-332CBD45F6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17818B3D-C34D-D55C-2F07-931F848F05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9D47B796-3FE0-BE89-7377-12B8CAC46442}"/>
              </a:ext>
            </a:extLst>
          </p:cNvPr>
          <p:cNvSpPr/>
          <p:nvPr/>
        </p:nvSpPr>
        <p:spPr>
          <a:xfrm>
            <a:off x="819150" y="602269"/>
            <a:ext cx="10553700" cy="5780462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DF9B6399-6BC9-A6B0-A1A7-13E1EEC6820B}"/>
              </a:ext>
            </a:extLst>
          </p:cNvPr>
          <p:cNvSpPr txBox="1"/>
          <p:nvPr/>
        </p:nvSpPr>
        <p:spPr>
          <a:xfrm>
            <a:off x="819150" y="602269"/>
            <a:ext cx="10553700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500" b="1" dirty="0">
                <a:solidFill>
                  <a:srgbClr val="00D365"/>
                </a:solidFill>
                <a:latin typeface="Arial Nova Light" panose="020B0304020202020204" pitchFamily="34" charset="0"/>
              </a:rPr>
              <a:t>Justificativa</a:t>
            </a:r>
          </a:p>
        </p:txBody>
      </p:sp>
      <p:pic>
        <p:nvPicPr>
          <p:cNvPr id="6" name="Imagem 5" descr="Gráfico, Gráfico de barras&#10;&#10;O conteúdo gerado por IA pode estar incorreto.">
            <a:extLst>
              <a:ext uri="{FF2B5EF4-FFF2-40B4-BE49-F238E27FC236}">
                <a16:creationId xmlns:a16="http://schemas.microsoft.com/office/drawing/2014/main" id="{85222CBA-F87B-CD3A-9E8D-6304C5CBDF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1261" y="1541739"/>
            <a:ext cx="8986237" cy="4051793"/>
          </a:xfrm>
          <a:prstGeom prst="rect">
            <a:avLst/>
          </a:prstGeom>
          <a:ln w="19050">
            <a:solidFill>
              <a:srgbClr val="477D3D"/>
            </a:solidFill>
          </a:ln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CD770EA7-1386-1B12-7DC1-C51CE7F74DB8}"/>
              </a:ext>
            </a:extLst>
          </p:cNvPr>
          <p:cNvSpPr txBox="1"/>
          <p:nvPr/>
        </p:nvSpPr>
        <p:spPr>
          <a:xfrm>
            <a:off x="1601261" y="5593532"/>
            <a:ext cx="89862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b="1" dirty="0">
                <a:latin typeface="Arial Nova Light" panose="020B0304020202020204" pitchFamily="34" charset="0"/>
              </a:rPr>
              <a:t>Evolução da Prevalência de Obesidade no Brasil (2006-2023) </a:t>
            </a:r>
            <a:r>
              <a:rPr lang="pt-BR" sz="1600" dirty="0">
                <a:latin typeface="Arial Nova Light" panose="020B0304020202020204" pitchFamily="34" charset="0"/>
              </a:rPr>
              <a:t>- Fonte: https://svs.aids.gov.br/download/Vigitel/ </a:t>
            </a:r>
          </a:p>
        </p:txBody>
      </p:sp>
    </p:spTree>
    <p:extLst>
      <p:ext uri="{BB962C8B-B14F-4D97-AF65-F5344CB8AC3E}">
        <p14:creationId xmlns:p14="http://schemas.microsoft.com/office/powerpoint/2010/main" val="3175476884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CEFAFDF-601E-4C68-FB3D-3D9DE887D3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E68A716A-14D6-9AC2-6B6C-BBAD14B12B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C80139ED-0361-68AE-3D9A-BF0B3675D1AD}"/>
              </a:ext>
            </a:extLst>
          </p:cNvPr>
          <p:cNvSpPr/>
          <p:nvPr/>
        </p:nvSpPr>
        <p:spPr>
          <a:xfrm>
            <a:off x="819150" y="711777"/>
            <a:ext cx="10553700" cy="5434445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D1149495-884F-ABCA-B62F-D2E563C5DE39}"/>
              </a:ext>
            </a:extLst>
          </p:cNvPr>
          <p:cNvSpPr txBox="1"/>
          <p:nvPr/>
        </p:nvSpPr>
        <p:spPr>
          <a:xfrm>
            <a:off x="819150" y="2944251"/>
            <a:ext cx="10553700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500" b="1" dirty="0">
                <a:solidFill>
                  <a:srgbClr val="00813B"/>
                </a:solidFill>
                <a:latin typeface="Arial Nova Light" panose="020B0304020202020204" pitchFamily="34" charset="0"/>
              </a:rPr>
              <a:t>Objetivos</a:t>
            </a:r>
            <a:endParaRPr lang="pt-BR" sz="5500" b="1" dirty="0">
              <a:solidFill>
                <a:srgbClr val="00D365"/>
              </a:solidFill>
              <a:latin typeface="Arial Nova Light" panose="020B0304020202020204" pitchFamily="34" charset="0"/>
            </a:endParaRP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42A2BADA-FE5D-8B7E-3B55-D4C1E69B2EB9}"/>
              </a:ext>
            </a:extLst>
          </p:cNvPr>
          <p:cNvCxnSpPr/>
          <p:nvPr/>
        </p:nvCxnSpPr>
        <p:spPr>
          <a:xfrm>
            <a:off x="1487424" y="3897416"/>
            <a:ext cx="9217152" cy="0"/>
          </a:xfrm>
          <a:prstGeom prst="line">
            <a:avLst/>
          </a:prstGeom>
          <a:ln>
            <a:solidFill>
              <a:srgbClr val="477D3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4586503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4D7E37B19E82504E99AA7AFA5B9E4D50" ma:contentTypeVersion="12" ma:contentTypeDescription="Crie um novo documento." ma:contentTypeScope="" ma:versionID="4b51440b67e6ba1de3e5d49edfe44ae3">
  <xsd:schema xmlns:xsd="http://www.w3.org/2001/XMLSchema" xmlns:xs="http://www.w3.org/2001/XMLSchema" xmlns:p="http://schemas.microsoft.com/office/2006/metadata/properties" xmlns:ns2="49e07d17-5aaa-41b4-8f19-66aaae1987cf" xmlns:ns3="792896b7-9f61-4220-81f6-9dd4036cffc8" targetNamespace="http://schemas.microsoft.com/office/2006/metadata/properties" ma:root="true" ma:fieldsID="ca76bc84db7efa900e3e26fc32c5e3cc" ns2:_="" ns3:_="">
    <xsd:import namespace="49e07d17-5aaa-41b4-8f19-66aaae1987cf"/>
    <xsd:import namespace="792896b7-9f61-4220-81f6-9dd4036cffc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9e07d17-5aaa-41b4-8f19-66aaae1987c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Marcações de imagem" ma:readOnly="false" ma:fieldId="{5cf76f15-5ced-4ddc-b409-7134ff3c332f}" ma:taxonomyMulti="true" ma:sspId="3714fbfa-5ced-4307-b76a-786f22ad6a2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92896b7-9f61-4220-81f6-9dd4036cffc8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2678d09f-4b73-4751-87da-2ce5973fa3ae}" ma:internalName="TaxCatchAll" ma:showField="CatchAllData" ma:web="792896b7-9f61-4220-81f6-9dd4036cffc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49e07d17-5aaa-41b4-8f19-66aaae1987cf">
      <Terms xmlns="http://schemas.microsoft.com/office/infopath/2007/PartnerControls"/>
    </lcf76f155ced4ddcb4097134ff3c332f>
    <TaxCatchAll xmlns="792896b7-9f61-4220-81f6-9dd4036cffc8" xsi:nil="true"/>
  </documentManagement>
</p:properties>
</file>

<file path=customXml/itemProps1.xml><?xml version="1.0" encoding="utf-8"?>
<ds:datastoreItem xmlns:ds="http://schemas.openxmlformats.org/officeDocument/2006/customXml" ds:itemID="{5A069F6D-2BF4-4F7F-9E19-E5E2EA1571E6}">
  <ds:schemaRefs>
    <ds:schemaRef ds:uri="49e07d17-5aaa-41b4-8f19-66aaae1987cf"/>
    <ds:schemaRef ds:uri="792896b7-9f61-4220-81f6-9dd4036cffc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68C258FC-DC22-4643-A6F0-0BBD59611ED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2D687D3-15C0-4614-88E3-67C99CCE6E6E}">
  <ds:schemaRefs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purl.org/dc/dcmitype/"/>
    <ds:schemaRef ds:uri="http://schemas.microsoft.com/office/2006/documentManagement/types"/>
    <ds:schemaRef ds:uri="http://www.w3.org/XML/1998/namespace"/>
    <ds:schemaRef ds:uri="792896b7-9f61-4220-81f6-9dd4036cffc8"/>
    <ds:schemaRef ds:uri="http://schemas.openxmlformats.org/package/2006/metadata/core-properties"/>
    <ds:schemaRef ds:uri="49e07d17-5aaa-41b4-8f19-66aaae1987cf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212</TotalTime>
  <Words>803</Words>
  <Application>Microsoft Office PowerPoint</Application>
  <PresentationFormat>Widescreen</PresentationFormat>
  <Paragraphs>100</Paragraphs>
  <Slides>29</Slides>
  <Notes>29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29</vt:i4>
      </vt:variant>
    </vt:vector>
  </HeadingPairs>
  <TitlesOfParts>
    <vt:vector size="35" baseType="lpstr">
      <vt:lpstr>Aptos</vt:lpstr>
      <vt:lpstr>Aptos Display</vt:lpstr>
      <vt:lpstr>Arial</vt:lpstr>
      <vt:lpstr>Arial Nova Light</vt:lpstr>
      <vt:lpstr>DM Sans 14pt Black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Gabriel Possato</dc:creator>
  <cp:lastModifiedBy>Gabriel Possato</cp:lastModifiedBy>
  <cp:revision>8</cp:revision>
  <dcterms:created xsi:type="dcterms:W3CDTF">2025-06-06T12:05:09Z</dcterms:created>
  <dcterms:modified xsi:type="dcterms:W3CDTF">2025-08-26T13:04:24Z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ediaServiceImageTags">
    <vt:lpwstr/>
  </property>
  <property fmtid="{D5CDD505-2E9C-101B-9397-08002B2CF9AE}" pid="3" name="ContentTypeId">
    <vt:lpwstr>0x0101004D7E37B19E82504E99AA7AFA5B9E4D50</vt:lpwstr>
  </property>
</Properties>
</file>